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13" r:id="rId5"/>
    <p:sldId id="314" r:id="rId6"/>
    <p:sldId id="315" r:id="rId7"/>
    <p:sldId id="316" r:id="rId8"/>
    <p:sldId id="317" r:id="rId9"/>
    <p:sldId id="325" r:id="rId10"/>
    <p:sldId id="318" r:id="rId11"/>
    <p:sldId id="319" r:id="rId12"/>
    <p:sldId id="321" r:id="rId13"/>
    <p:sldId id="326" r:id="rId14"/>
    <p:sldId id="322" r:id="rId15"/>
    <p:sldId id="320" r:id="rId16"/>
    <p:sldId id="327" r:id="rId17"/>
    <p:sldId id="262" r:id="rId18"/>
    <p:sldId id="261" r:id="rId19"/>
    <p:sldId id="308" r:id="rId20"/>
    <p:sldId id="299" r:id="rId21"/>
    <p:sldId id="324" r:id="rId22"/>
    <p:sldId id="323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74E711-A5D7-B04A-9CF1-9A589623536A}" name="Montse Charle Torre" initials="MT" userId="S::montse.charle@barcelonactiva.cat::baecbdd3-7b23-452c-bcef-68e46322730e" providerId="AD"/>
  <p188:author id="{6467694B-CD94-C966-9ECD-1778BF52F1F5}" name="Isabel Ponti Riudor" initials="IP" userId="S::isabel.ponti@barcelonactiva.cat::f0195e4e-02ee-4b4d-91a9-b8f933ce61d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F2D"/>
    <a:srgbClr val="F7F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136"/>
  </p:normalViewPr>
  <p:slideViewPr>
    <p:cSldViewPr snapToGrid="0" snapToObjects="1">
      <p:cViewPr varScale="1">
        <p:scale>
          <a:sx n="120" d="100"/>
          <a:sy n="120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Columna2</c:v>
                </c:pt>
              </c:strCache>
            </c:strRef>
          </c:tx>
          <c:spPr>
            <a:ln w="6350"/>
          </c:spPr>
          <c:dPt>
            <c:idx val="0"/>
            <c:bubble3D val="0"/>
            <c:spPr>
              <a:solidFill>
                <a:srgbClr val="E20021"/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E3-1944-AFB3-F46A926E9709}"/>
              </c:ext>
            </c:extLst>
          </c:dPt>
          <c:dPt>
            <c:idx val="1"/>
            <c:bubble3D val="0"/>
            <c:spPr>
              <a:solidFill>
                <a:srgbClr val="E20021">
                  <a:alpha val="80000"/>
                </a:srgb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E3-1944-AFB3-F46A926E9709}"/>
              </c:ext>
            </c:extLst>
          </c:dPt>
          <c:dPt>
            <c:idx val="2"/>
            <c:bubble3D val="0"/>
            <c:spPr>
              <a:solidFill>
                <a:srgbClr val="E20021">
                  <a:alpha val="60000"/>
                </a:srgb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E3-1944-AFB3-F46A926E9709}"/>
              </c:ext>
            </c:extLst>
          </c:dPt>
          <c:dPt>
            <c:idx val="3"/>
            <c:bubble3D val="0"/>
            <c:spPr>
              <a:solidFill>
                <a:srgbClr val="E20021">
                  <a:alpha val="40000"/>
                </a:srgb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E3-1944-AFB3-F46A926E9709}"/>
              </c:ext>
            </c:extLst>
          </c:dPt>
          <c:dPt>
            <c:idx val="4"/>
            <c:bubble3D val="0"/>
            <c:spPr>
              <a:solidFill>
                <a:srgbClr val="E20021">
                  <a:alpha val="20000"/>
                </a:srgb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E3-1944-AFB3-F46A926E9709}"/>
              </c:ext>
            </c:extLst>
          </c:dPt>
          <c:dLbls>
            <c:dLbl>
              <c:idx val="0"/>
              <c:layout>
                <c:manualLayout>
                  <c:x val="0.18274422819819489"/>
                  <c:y val="-0.11555844300011557"/>
                </c:manualLayout>
              </c:layout>
              <c:tx>
                <c:rich>
                  <a:bodyPr/>
                  <a:lstStyle/>
                  <a:p>
                    <a:fld id="{8B060965-9E4A-BF4A-88AD-E0802EB6B9B9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0F3497D4-5718-BC4C-92C9-F1E19A6F94B0}" type="VALUE">
                      <a:rPr lang="en-US" sz="1400" b="1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755439600325731"/>
                      <c:h val="0.20596366490720597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0E3-1944-AFB3-F46A926E9709}"/>
                </c:ext>
              </c:extLst>
            </c:dLbl>
            <c:dLbl>
              <c:idx val="1"/>
              <c:layout>
                <c:manualLayout>
                  <c:x val="0.25821195338359315"/>
                  <c:y val="0.11170649490011171"/>
                </c:manualLayout>
              </c:layout>
              <c:tx>
                <c:rich>
                  <a:bodyPr/>
                  <a:lstStyle/>
                  <a:p>
                    <a:fld id="{DEA7620D-B64D-FD47-AA1D-73A5081E60E2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
</a:t>
                    </a:r>
                    <a:fld id="{0AE604C2-FC99-5944-BD36-B790084E6FD6}" type="VALUE">
                      <a:rPr lang="en-US" sz="1400" b="1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0E3-1944-AFB3-F46A926E9709}"/>
                </c:ext>
              </c:extLst>
            </c:dLbl>
            <c:dLbl>
              <c:idx val="2"/>
              <c:layout>
                <c:manualLayout>
                  <c:x val="-0.23313799037729532"/>
                  <c:y val="0.12252910419762253"/>
                </c:manualLayout>
              </c:layout>
              <c:tx>
                <c:rich>
                  <a:bodyPr/>
                  <a:lstStyle/>
                  <a:p>
                    <a:fld id="{0C192A93-D86F-484B-811B-0C3C2C06405F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158C01A0-4A58-794F-A74C-3FD5BC44365D}" type="VALUE">
                      <a:rPr lang="en-US" sz="1400" b="1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806348637231385"/>
                      <c:h val="0.1824907424341824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0E3-1944-AFB3-F46A926E9709}"/>
                </c:ext>
              </c:extLst>
            </c:dLbl>
            <c:dLbl>
              <c:idx val="3"/>
              <c:layout>
                <c:manualLayout>
                  <c:x val="-0.18563485841923014"/>
                  <c:y val="5.8601475933058533E-2"/>
                </c:manualLayout>
              </c:layout>
              <c:tx>
                <c:rich>
                  <a:bodyPr/>
                  <a:lstStyle/>
                  <a:p>
                    <a:fld id="{3F5234EC-A1D0-E540-8BB7-EAF2F04B8A5B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AE63D783-97C7-E34E-8545-1804A9866E38}" type="VALUE">
                      <a:rPr lang="en-US" sz="1400" b="1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40E3-1944-AFB3-F46A926E9709}"/>
                </c:ext>
              </c:extLst>
            </c:dLbl>
            <c:dLbl>
              <c:idx val="4"/>
              <c:layout>
                <c:manualLayout>
                  <c:x val="-0.20881488404064491"/>
                  <c:y val="-0.104002598700104"/>
                </c:manualLayout>
              </c:layout>
              <c:tx>
                <c:rich>
                  <a:bodyPr/>
                  <a:lstStyle/>
                  <a:p>
                    <a:fld id="{399E392F-F70A-C944-86D3-67924E2AD665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
</a:t>
                    </a:r>
                    <a:fld id="{B1B1DD6D-54A5-1944-BD56-335968E79ED3}" type="VALUE">
                      <a:rPr lang="en-US" sz="1400" b="1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40E3-1944-AFB3-F46A926E97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Hoja1!$A$2:$A$6</c:f>
              <c:strCache>
                <c:ptCount val="5"/>
                <c:pt idx="0">
                  <c:v>Despeses de personal</c:v>
                </c:pt>
                <c:pt idx="1">
                  <c:v>Altres despeses d'explotació</c:v>
                </c:pt>
                <c:pt idx="2">
                  <c:v>Usuaritat de programes</c:v>
                </c:pt>
                <c:pt idx="3">
                  <c:v>Resta despeses de programes</c:v>
                </c:pt>
                <c:pt idx="4">
                  <c:v>Amortitzacions i altres no corrents</c:v>
                </c:pt>
              </c:strCache>
            </c:strRef>
          </c:cat>
          <c:val>
            <c:numRef>
              <c:f>Hoja1!$B$2:$B$6</c:f>
              <c:numCache>
                <c:formatCode>0%</c:formatCode>
                <c:ptCount val="5"/>
                <c:pt idx="0">
                  <c:v>0.36</c:v>
                </c:pt>
                <c:pt idx="1">
                  <c:v>0.14000000000000001</c:v>
                </c:pt>
                <c:pt idx="2">
                  <c:v>0.13</c:v>
                </c:pt>
                <c:pt idx="3">
                  <c:v>0.32</c:v>
                </c:pt>
                <c:pt idx="4">
                  <c:v>0.05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Hoja1!$A$2:$A$6</c15:f>
                <c15:dlblRangeCache>
                  <c:ptCount val="5"/>
                  <c:pt idx="0">
                    <c:v>Despeses de personal</c:v>
                  </c:pt>
                  <c:pt idx="1">
                    <c:v>Altres despeses d'explotació</c:v>
                  </c:pt>
                  <c:pt idx="2">
                    <c:v>Usuaritat de programes</c:v>
                  </c:pt>
                  <c:pt idx="3">
                    <c:v>Resta despeses de programes</c:v>
                  </c:pt>
                  <c:pt idx="4">
                    <c:v>Amortitzacions i altres no corrents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40E3-1944-AFB3-F46A926E97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Columna2</c:v>
                </c:pt>
              </c:strCache>
            </c:strRef>
          </c:tx>
          <c:spPr>
            <a:ln w="6350"/>
          </c:spPr>
          <c:dPt>
            <c:idx val="0"/>
            <c:bubble3D val="0"/>
            <c:spPr>
              <a:solidFill>
                <a:srgbClr val="E20021">
                  <a:alpha val="80000"/>
                </a:srgb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9D-574C-A208-E2AEA39018FB}"/>
              </c:ext>
            </c:extLst>
          </c:dPt>
          <c:dPt>
            <c:idx val="1"/>
            <c:bubble3D val="0"/>
            <c:spPr>
              <a:solidFill>
                <a:srgbClr val="E20021">
                  <a:alpha val="60000"/>
                </a:srgb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9D-574C-A208-E2AEA39018FB}"/>
              </c:ext>
            </c:extLst>
          </c:dPt>
          <c:dPt>
            <c:idx val="2"/>
            <c:bubble3D val="0"/>
            <c:spPr>
              <a:solidFill>
                <a:srgbClr val="E20021">
                  <a:alpha val="40000"/>
                </a:srgb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D9D-574C-A208-E2AEA39018FB}"/>
              </c:ext>
            </c:extLst>
          </c:dPt>
          <c:dPt>
            <c:idx val="3"/>
            <c:bubble3D val="0"/>
            <c:spPr>
              <a:solidFill>
                <a:srgbClr val="E20021"/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D9D-574C-A208-E2AEA39018FB}"/>
              </c:ext>
            </c:extLst>
          </c:dPt>
          <c:dLbls>
            <c:dLbl>
              <c:idx val="0"/>
              <c:layout>
                <c:manualLayout>
                  <c:x val="0.22989597620737293"/>
                  <c:y val="-0.11555844300011556"/>
                </c:manualLayout>
              </c:layout>
              <c:tx>
                <c:rich>
                  <a:bodyPr/>
                  <a:lstStyle/>
                  <a:p>
                    <a:fld id="{8B060965-9E4A-BF4A-88AD-E0802EB6B9B9}" type="CELLRANGE">
                      <a:rPr lang="en-US"/>
                      <a:pPr/>
                      <a:t>[CELLRANGE]</a:t>
                    </a:fld>
                    <a:endParaRPr lang="en-US" baseline="0" dirty="0"/>
                  </a:p>
                  <a:p>
                    <a:fld id="{0F3497D4-5718-BC4C-92C9-F1E19A6F94B0}" type="VALUE">
                      <a:rPr lang="en-US" sz="1400" b="1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755439600325731"/>
                      <c:h val="0.20596366490720597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3D9D-574C-A208-E2AEA39018FB}"/>
                </c:ext>
              </c:extLst>
            </c:dLbl>
            <c:dLbl>
              <c:idx val="1"/>
              <c:layout>
                <c:manualLayout>
                  <c:x val="0.18785975970465008"/>
                  <c:y val="3.1187130975030481E-3"/>
                </c:manualLayout>
              </c:layout>
              <c:tx>
                <c:rich>
                  <a:bodyPr/>
                  <a:lstStyle/>
                  <a:p>
                    <a:fld id="{0C192A93-D86F-484B-811B-0C3C2C06405F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158C01A0-4A58-794F-A74C-3FD5BC44365D}" type="VALUE">
                      <a:rPr lang="en-US" sz="1400" b="1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5294916769297298"/>
                      <c:h val="0.18249074243418245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3D9D-574C-A208-E2AEA39018FB}"/>
                </c:ext>
              </c:extLst>
            </c:dLbl>
            <c:dLbl>
              <c:idx val="2"/>
              <c:layout>
                <c:manualLayout>
                  <c:x val="0.19157912565419294"/>
                  <c:y val="0.18571576323318559"/>
                </c:manualLayout>
              </c:layout>
              <c:tx>
                <c:rich>
                  <a:bodyPr/>
                  <a:lstStyle/>
                  <a:p>
                    <a:fld id="{3F5234EC-A1D0-E540-8BB7-EAF2F04B8A5B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AE63D783-97C7-E34E-8545-1804A9866E38}" type="VALUE">
                      <a:rPr lang="en-US" sz="1400" b="1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3D9D-574C-A208-E2AEA39018FB}"/>
                </c:ext>
              </c:extLst>
            </c:dLbl>
            <c:dLbl>
              <c:idx val="3"/>
              <c:layout>
                <c:manualLayout>
                  <c:x val="-0.12452304601352925"/>
                  <c:y val="0.11702521630811702"/>
                </c:manualLayout>
              </c:layout>
              <c:tx>
                <c:rich>
                  <a:bodyPr/>
                  <a:lstStyle/>
                  <a:p>
                    <a:fld id="{1FFDFA99-EA47-354E-91C2-4F1FD0D398E5}" type="CELLRANGE">
                      <a:rPr lang="en-US"/>
                      <a:pPr/>
                      <a:t>[CELLRANGE]</a:t>
                    </a:fld>
                    <a:endParaRPr lang="en-US" baseline="0"/>
                  </a:p>
                  <a:p>
                    <a:fld id="{6CE3318C-ACC7-A144-98FE-C506A8115961}" type="VALUE">
                      <a:rPr lang="en-US" sz="1400" b="1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3D9D-574C-A208-E2AEA39018F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Hoja1!$A$2:$A$5</c:f>
              <c:strCache>
                <c:ptCount val="4"/>
                <c:pt idx="0">
                  <c:v>Generalitat 
– SOC</c:v>
                </c:pt>
                <c:pt idx="1">
                  <c:v>Subvencions 
de K i altres</c:v>
                </c:pt>
                <c:pt idx="2">
                  <c:v>Gestió pròpia</c:v>
                </c:pt>
                <c:pt idx="3">
                  <c:v>Municipal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0.26</c:v>
                </c:pt>
                <c:pt idx="1">
                  <c:v>0.04</c:v>
                </c:pt>
                <c:pt idx="2">
                  <c:v>0.01</c:v>
                </c:pt>
                <c:pt idx="3">
                  <c:v>0.69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Hoja1!$A$2:$A$5</c15:f>
                <c15:dlblRangeCache>
                  <c:ptCount val="4"/>
                  <c:pt idx="0">
                    <c:v>Generalitat 
– SOC</c:v>
                  </c:pt>
                  <c:pt idx="1">
                    <c:v>Subvencions 
de K i altres</c:v>
                  </c:pt>
                  <c:pt idx="2">
                    <c:v>Gestió pròpia</c:v>
                  </c:pt>
                  <c:pt idx="3">
                    <c:v>Municipal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8-3D9D-574C-A208-E2AEA3901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0FE66-ACE8-4266-B840-93A31569B9E6}" type="datetimeFigureOut">
              <a:rPr lang="ca-ES" smtClean="0"/>
              <a:t>15/10/2024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BE183-C5F7-4951-B964-965C62B3E53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0600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BE183-C5F7-4951-B964-965C62B3E539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73285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BE183-C5F7-4951-B964-965C62B3E539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974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4ED75-E50B-504F-8078-375C62F0B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F3DCC3-B593-414F-A9EA-79E95B3BE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D4CF7B-328C-D845-9578-704D12425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E53AFE-22C6-1149-8E56-8FBBCC8E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926E05-5ABE-804A-AA2A-79C510EBF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90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B7879-213D-3D45-946D-D9CD5772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33ABC4-2F25-3240-8868-430A7FC55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A586BA-C171-AD49-AF10-E7276BD4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90030F-70C7-7347-B87C-DA6134D1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15941E-1A9C-2E4B-BCCF-283DAC0E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100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C9A0A5-17C3-8742-BAF2-82F2EEEFF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90854A-CCD8-9E49-9ED5-91EA31F0B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6DF9BC-4FC5-DF4A-8033-33BF5B1D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467D31-C483-D04D-84B3-4E189ED1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44DE2E-6DB0-D843-82AB-B2F07413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82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0F24D-FB45-384F-AE53-1399F0F9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3011D7-92E0-9448-AE42-2A0FECA21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545E74-F141-544F-9397-716B41723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809C9D-A463-FF48-960E-2BCA5B2C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13210-BBD0-B14E-AE5C-BE6192F5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689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A7840-04B0-C24F-B50A-15719805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28FD25-F8D9-0743-9869-21814600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AC3C24-D958-5A41-B330-857A1882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9E1ECE-EFFD-204F-92D5-D05F4A3B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1A4EE2-A1B3-554C-B56B-58D980B0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1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329CF-8DC4-3643-8D34-164B58F0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06030A-BBE3-174D-AD28-2B2CD52DB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AACA15-5E3B-8E43-A014-FD3317172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476B97-9438-B241-9A0D-B1CF6E2E4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674DE3-381B-1A41-B37A-BF18E0C4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7D7255-BF71-2747-8CDB-2999166B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19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6C659-203D-E64C-979C-7CEF3DF0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2931B3-F3D3-0147-95D1-4B149B975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F2E7B2-799F-C14A-AD09-9EDE3FD1B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E53B73D-EB22-CF4E-8D3F-B77EBC0A0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02CBA1D-EA1D-764E-B460-1566F18371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27542B7-3588-1043-A3F7-D040E8C8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F720F4-61D8-924E-BF3D-E90B4E35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9507F0-F0E4-B149-BE6B-5809967F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452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510F7-0CCB-2E42-B4A2-B365B702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4F7B89-7A84-2C43-AF7F-3A370620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4A946D-AE71-1F49-B8C7-32D209F5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EB266B-AF4A-3F41-8519-4F35A13A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250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06CEC0-5820-C049-B176-C2A6966CC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781F29-C8F7-5A4D-AA17-9D233631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609D6-91CA-0F46-9F64-7EB35BC1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0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DE549-0E26-FD4F-99E5-25B36999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4C586B-6030-0747-900D-3BDD24873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54304A-361F-E143-9948-D8076E456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90CB7B-502C-3442-BDD2-4CF63179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3E6F63-9ECE-F843-BEA8-79FCECBC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0EB223-5CFD-8342-92B6-E0D8A3AD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53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CF874-A384-A244-95E1-0DDF88C9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4B59ADE-01C6-B142-897C-FF5F8C5FA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8D0306-308B-3745-8538-202EE2FE2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CC24A1-59F1-804E-8BE6-67753807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5C0B3A-8082-4F43-9052-9C3B8F8B8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4F165D-4BD4-AD49-94C0-7263A85D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373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E1D75-8E2A-3A4F-810F-4EF8945E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AB3303-ECF6-DA43-8FE7-9FA6E64DF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9DD2E4-8006-E442-9A69-2CD985616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99FF2-E0C4-CE45-9876-CEF81B880042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E8D0F6-45D2-C44F-8ABB-39E7D510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5126A-FC4D-6647-84AD-93EF5731C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3915E-F058-DC42-A72E-7C5FA39B257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796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emf"/><Relationship Id="rId18" Type="http://schemas.openxmlformats.org/officeDocument/2006/relationships/image" Target="../media/image38.emf"/><Relationship Id="rId26" Type="http://schemas.openxmlformats.org/officeDocument/2006/relationships/image" Target="../media/image46.emf"/><Relationship Id="rId21" Type="http://schemas.openxmlformats.org/officeDocument/2006/relationships/image" Target="../media/image41.emf"/><Relationship Id="rId34" Type="http://schemas.openxmlformats.org/officeDocument/2006/relationships/image" Target="../media/image54.emf"/><Relationship Id="rId7" Type="http://schemas.openxmlformats.org/officeDocument/2006/relationships/image" Target="../media/image17.emf"/><Relationship Id="rId12" Type="http://schemas.openxmlformats.org/officeDocument/2006/relationships/image" Target="../media/image32.emf"/><Relationship Id="rId17" Type="http://schemas.openxmlformats.org/officeDocument/2006/relationships/image" Target="../media/image37.emf"/><Relationship Id="rId25" Type="http://schemas.openxmlformats.org/officeDocument/2006/relationships/image" Target="../media/image45.emf"/><Relationship Id="rId33" Type="http://schemas.openxmlformats.org/officeDocument/2006/relationships/image" Target="../media/image53.emf"/><Relationship Id="rId38" Type="http://schemas.openxmlformats.org/officeDocument/2006/relationships/image" Target="../media/image6.png"/><Relationship Id="rId2" Type="http://schemas.openxmlformats.org/officeDocument/2006/relationships/image" Target="../media/image12.emf"/><Relationship Id="rId16" Type="http://schemas.openxmlformats.org/officeDocument/2006/relationships/image" Target="../media/image36.emf"/><Relationship Id="rId20" Type="http://schemas.openxmlformats.org/officeDocument/2006/relationships/image" Target="../media/image40.emf"/><Relationship Id="rId29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11" Type="http://schemas.openxmlformats.org/officeDocument/2006/relationships/image" Target="../media/image31.emf"/><Relationship Id="rId24" Type="http://schemas.openxmlformats.org/officeDocument/2006/relationships/image" Target="../media/image44.emf"/><Relationship Id="rId32" Type="http://schemas.openxmlformats.org/officeDocument/2006/relationships/image" Target="../media/image52.emf"/><Relationship Id="rId37" Type="http://schemas.openxmlformats.org/officeDocument/2006/relationships/image" Target="../media/image57.emf"/><Relationship Id="rId5" Type="http://schemas.openxmlformats.org/officeDocument/2006/relationships/image" Target="../media/image26.emf"/><Relationship Id="rId15" Type="http://schemas.openxmlformats.org/officeDocument/2006/relationships/image" Target="../media/image35.emf"/><Relationship Id="rId23" Type="http://schemas.openxmlformats.org/officeDocument/2006/relationships/image" Target="../media/image43.emf"/><Relationship Id="rId28" Type="http://schemas.openxmlformats.org/officeDocument/2006/relationships/image" Target="../media/image48.emf"/><Relationship Id="rId36" Type="http://schemas.openxmlformats.org/officeDocument/2006/relationships/image" Target="../media/image56.emf"/><Relationship Id="rId10" Type="http://schemas.openxmlformats.org/officeDocument/2006/relationships/image" Target="../media/image30.emf"/><Relationship Id="rId19" Type="http://schemas.openxmlformats.org/officeDocument/2006/relationships/image" Target="../media/image39.emf"/><Relationship Id="rId31" Type="http://schemas.openxmlformats.org/officeDocument/2006/relationships/image" Target="../media/image51.emf"/><Relationship Id="rId4" Type="http://schemas.openxmlformats.org/officeDocument/2006/relationships/image" Target="../media/image25.emf"/><Relationship Id="rId9" Type="http://schemas.openxmlformats.org/officeDocument/2006/relationships/image" Target="../media/image29.emf"/><Relationship Id="rId14" Type="http://schemas.openxmlformats.org/officeDocument/2006/relationships/image" Target="../media/image34.emf"/><Relationship Id="rId22" Type="http://schemas.openxmlformats.org/officeDocument/2006/relationships/image" Target="../media/image42.emf"/><Relationship Id="rId27" Type="http://schemas.openxmlformats.org/officeDocument/2006/relationships/image" Target="../media/image47.emf"/><Relationship Id="rId30" Type="http://schemas.openxmlformats.org/officeDocument/2006/relationships/image" Target="../media/image50.emf"/><Relationship Id="rId35" Type="http://schemas.openxmlformats.org/officeDocument/2006/relationships/image" Target="../media/image55.emf"/><Relationship Id="rId8" Type="http://schemas.openxmlformats.org/officeDocument/2006/relationships/image" Target="../media/image28.emf"/><Relationship Id="rId3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jp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A868C20-8085-8743-8A1A-865FF07F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2351"/>
            <a:ext cx="12192000" cy="3403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713CF6-AF68-6A44-BD43-BC3E440D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50" y="5899869"/>
            <a:ext cx="3034501" cy="68033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87F3CAE-5CFE-BA4F-8425-7793DB031341}"/>
              </a:ext>
            </a:extLst>
          </p:cNvPr>
          <p:cNvSpPr/>
          <p:nvPr/>
        </p:nvSpPr>
        <p:spPr>
          <a:xfrm>
            <a:off x="-1" y="0"/>
            <a:ext cx="12192000" cy="3462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955845-3B65-A34D-9916-FA75AA7BC39E}"/>
              </a:ext>
            </a:extLst>
          </p:cNvPr>
          <p:cNvSpPr txBox="1"/>
          <p:nvPr/>
        </p:nvSpPr>
        <p:spPr>
          <a:xfrm>
            <a:off x="670111" y="2283749"/>
            <a:ext cx="7181802" cy="10259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ca-ES" sz="4000" dirty="0">
                <a:solidFill>
                  <a:schemeClr val="bg1"/>
                </a:solidFill>
                <a:latin typeface="Safiro SemiBold" pitchFamily="50" charset="0"/>
                <a:cs typeface="Arial"/>
              </a:rPr>
              <a:t>Títol </a:t>
            </a:r>
            <a:r>
              <a:rPr lang="ca-ES" sz="4000" dirty="0" err="1">
                <a:solidFill>
                  <a:schemeClr val="bg1"/>
                </a:solidFill>
                <a:latin typeface="Safiro SemiBold" pitchFamily="50" charset="0"/>
                <a:cs typeface="Arial"/>
              </a:rPr>
              <a:t>Safiro</a:t>
            </a:r>
            <a:r>
              <a:rPr lang="ca-ES" sz="4000" dirty="0">
                <a:solidFill>
                  <a:schemeClr val="bg1"/>
                </a:solidFill>
                <a:latin typeface="Safiro SemiBold" pitchFamily="50" charset="0"/>
                <a:cs typeface="Arial"/>
              </a:rPr>
              <a:t> </a:t>
            </a:r>
            <a:r>
              <a:rPr lang="ca-ES" sz="4000" dirty="0" err="1">
                <a:solidFill>
                  <a:schemeClr val="bg1"/>
                </a:solidFill>
                <a:latin typeface="Safiro SemiBold" pitchFamily="50" charset="0"/>
                <a:cs typeface="Arial"/>
              </a:rPr>
              <a:t>Semi</a:t>
            </a:r>
            <a:r>
              <a:rPr lang="ca-ES" sz="4000" b="1" dirty="0" err="1">
                <a:solidFill>
                  <a:schemeClr val="bg1"/>
                </a:solidFill>
                <a:latin typeface="Safiro SemiBold" pitchFamily="2" charset="77"/>
                <a:cs typeface="Arial"/>
              </a:rPr>
              <a:t>Bold</a:t>
            </a:r>
            <a:r>
              <a:rPr lang="ca-ES" sz="4000" dirty="0">
                <a:solidFill>
                  <a:schemeClr val="bg1"/>
                </a:solidFill>
                <a:latin typeface="Safiro SemiBold" pitchFamily="50" charset="0"/>
                <a:cs typeface="Arial"/>
              </a:rPr>
              <a:t> 40pt</a:t>
            </a:r>
            <a:endParaRPr lang="ca-ES" sz="4000" dirty="0">
              <a:solidFill>
                <a:schemeClr val="bg1"/>
              </a:solidFill>
              <a:latin typeface="Safiro SemiBold" pitchFamily="50" charset="0"/>
              <a:cs typeface="Arial" panose="020B0604020202020204" pitchFamily="34" charset="0"/>
            </a:endParaRPr>
          </a:p>
          <a:p>
            <a:pPr>
              <a:lnSpc>
                <a:spcPts val="4000"/>
              </a:lnSpc>
            </a:pPr>
            <a:r>
              <a:rPr lang="ca-ES" sz="4000" dirty="0">
                <a:solidFill>
                  <a:schemeClr val="bg1"/>
                </a:solidFill>
                <a:latin typeface="Safiro" pitchFamily="2" charset="77"/>
                <a:cs typeface="Arial" panose="020B0604020202020204" pitchFamily="34" charset="0"/>
              </a:rPr>
              <a:t>Subtítol </a:t>
            </a:r>
            <a:r>
              <a:rPr lang="ca-ES" sz="4000" dirty="0" err="1">
                <a:solidFill>
                  <a:schemeClr val="bg1"/>
                </a:solidFill>
                <a:latin typeface="Safiro" pitchFamily="2" charset="77"/>
                <a:cs typeface="Arial" panose="020B0604020202020204" pitchFamily="34" charset="0"/>
              </a:rPr>
              <a:t>Safiro</a:t>
            </a:r>
            <a:r>
              <a:rPr lang="ca-ES" sz="4000" dirty="0">
                <a:solidFill>
                  <a:schemeClr val="bg1"/>
                </a:solidFill>
                <a:latin typeface="Safiro" pitchFamily="2" charset="77"/>
                <a:cs typeface="Arial" panose="020B0604020202020204" pitchFamily="34" charset="0"/>
              </a:rPr>
              <a:t> Regular 40pt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A2ED31C-521E-A54E-BD87-01F188D4AEAC}"/>
              </a:ext>
            </a:extLst>
          </p:cNvPr>
          <p:cNvSpPr txBox="1"/>
          <p:nvPr/>
        </p:nvSpPr>
        <p:spPr>
          <a:xfrm>
            <a:off x="670111" y="206566"/>
            <a:ext cx="65280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AVANTTÍTOL ARIAL NORMAL 18PT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DA0A8CD-DA55-D849-8D15-301AAAF62E02}"/>
              </a:ext>
            </a:extLst>
          </p:cNvPr>
          <p:cNvSpPr/>
          <p:nvPr/>
        </p:nvSpPr>
        <p:spPr>
          <a:xfrm rot="5400000">
            <a:off x="-1553376" y="1553374"/>
            <a:ext cx="3462351" cy="355600"/>
          </a:xfrm>
          <a:prstGeom prst="rect">
            <a:avLst/>
          </a:prstGeom>
          <a:solidFill>
            <a:srgbClr val="CE0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88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ECAD117-5B1F-B44C-AEBF-343DCE664451}"/>
              </a:ext>
            </a:extLst>
          </p:cNvPr>
          <p:cNvSpPr/>
          <p:nvPr/>
        </p:nvSpPr>
        <p:spPr>
          <a:xfrm>
            <a:off x="0" y="1726782"/>
            <a:ext cx="1219200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6" name="Imagen 5" descr="Imagen que contiene interior, hombre, tabla, pequeño&#10;&#10;Descripción generada automáticamente">
            <a:extLst>
              <a:ext uri="{FF2B5EF4-FFF2-40B4-BE49-F238E27FC236}">
                <a16:creationId xmlns:a16="http://schemas.microsoft.com/office/drawing/2014/main" id="{8E55DB95-8AC9-45E9-27D4-5DD4478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7" r="16361"/>
          <a:stretch/>
        </p:blipFill>
        <p:spPr>
          <a:xfrm>
            <a:off x="9135146" y="0"/>
            <a:ext cx="3056854" cy="660024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43D8F45-9E4F-D44D-B77D-BA51BCD093A6}"/>
              </a:ext>
            </a:extLst>
          </p:cNvPr>
          <p:cNvSpPr txBox="1"/>
          <p:nvPr/>
        </p:nvSpPr>
        <p:spPr>
          <a:xfrm>
            <a:off x="262503" y="1159265"/>
            <a:ext cx="8429598" cy="44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Pàgina punt destacat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4DA6DC-F92E-0443-AC12-8AF75A6C14DB}"/>
              </a:ext>
            </a:extLst>
          </p:cNvPr>
          <p:cNvSpPr txBox="1"/>
          <p:nvPr/>
        </p:nvSpPr>
        <p:spPr>
          <a:xfrm>
            <a:off x="2700478" y="3165625"/>
            <a:ext cx="4822463" cy="713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dirty="0">
                <a:latin typeface="Safiro" pitchFamily="2" charset="77"/>
                <a:cs typeface="Arial" panose="020B0604020202020204" pitchFamily="34" charset="0"/>
              </a:rPr>
              <a:t>SUBTÍTOL SAFIRO REGULAR 18PT </a:t>
            </a:r>
          </a:p>
          <a:p>
            <a:pPr>
              <a:lnSpc>
                <a:spcPts val="3440"/>
              </a:lnSpc>
            </a:pPr>
            <a:r>
              <a:rPr lang="ca-ES" sz="3000" dirty="0">
                <a:latin typeface="Safiro SemiBold" pitchFamily="2" charset="77"/>
                <a:cs typeface="Arial" panose="020B0604020202020204" pitchFamily="34" charset="0"/>
              </a:rPr>
              <a:t>Text </a:t>
            </a:r>
            <a:r>
              <a:rPr lang="ca-ES" sz="3000" dirty="0" err="1"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3000" dirty="0"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3000" dirty="0" err="1"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3000" dirty="0">
                <a:latin typeface="Safiro SemiBold" pitchFamily="2" charset="77"/>
                <a:cs typeface="Arial" panose="020B0604020202020204" pitchFamily="34" charset="0"/>
              </a:rPr>
              <a:t> 30pt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9B056F4-F343-A44F-9F83-B51DBF90B56B}"/>
              </a:ext>
            </a:extLst>
          </p:cNvPr>
          <p:cNvSpPr txBox="1"/>
          <p:nvPr/>
        </p:nvSpPr>
        <p:spPr>
          <a:xfrm>
            <a:off x="2719529" y="4153527"/>
            <a:ext cx="383828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6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ca-ES" sz="16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600" dirty="0">
                <a:latin typeface="Arial" panose="020B0604020202020204" pitchFamily="34" charset="0"/>
                <a:cs typeface="Arial" panose="020B0604020202020204" pitchFamily="34" charset="0"/>
              </a:rPr>
              <a:t> Normal 16pt </a:t>
            </a:r>
            <a:r>
              <a:rPr lang="ca-ES" sz="16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6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6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ca-ES" sz="16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600" dirty="0">
                <a:latin typeface="Arial" panose="020B0604020202020204" pitchFamily="34" charset="0"/>
                <a:cs typeface="Arial" panose="020B0604020202020204" pitchFamily="34" charset="0"/>
              </a:rPr>
              <a:t> elit.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67071523-CD07-0E44-9670-4EF625781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360" y="3215120"/>
            <a:ext cx="741654" cy="558423"/>
          </a:xfrm>
          <a:prstGeom prst="rect">
            <a:avLst/>
          </a:prstGeom>
        </p:spPr>
      </p:pic>
      <p:sp>
        <p:nvSpPr>
          <p:cNvPr id="58" name="Rectángulo 57">
            <a:extLst>
              <a:ext uri="{FF2B5EF4-FFF2-40B4-BE49-F238E27FC236}">
                <a16:creationId xmlns:a16="http://schemas.microsoft.com/office/drawing/2014/main" id="{5416399D-A33D-7848-813B-C38D2B71D624}"/>
              </a:ext>
            </a:extLst>
          </p:cNvPr>
          <p:cNvSpPr/>
          <p:nvPr/>
        </p:nvSpPr>
        <p:spPr>
          <a:xfrm>
            <a:off x="9131300" y="6502399"/>
            <a:ext cx="3060700" cy="355600"/>
          </a:xfrm>
          <a:prstGeom prst="rect">
            <a:avLst/>
          </a:prstGeom>
          <a:solidFill>
            <a:srgbClr val="CE0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D92BA38-B620-974C-8769-655C21432BF0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ca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C8F8CC-DAB0-E04E-9A02-8ABFF558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37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ECAD117-5B1F-B44C-AEBF-343DCE664451}"/>
              </a:ext>
            </a:extLst>
          </p:cNvPr>
          <p:cNvSpPr/>
          <p:nvPr/>
        </p:nvSpPr>
        <p:spPr>
          <a:xfrm>
            <a:off x="0" y="1724025"/>
            <a:ext cx="1219200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43D8F45-9E4F-D44D-B77D-BA51BCD093A6}"/>
              </a:ext>
            </a:extLst>
          </p:cNvPr>
          <p:cNvSpPr txBox="1"/>
          <p:nvPr/>
        </p:nvSpPr>
        <p:spPr>
          <a:xfrm>
            <a:off x="260146" y="1161631"/>
            <a:ext cx="8429598" cy="44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Pàgina de xifres + destacats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ED9D8B2-9345-A44C-B19C-52EE2439E32E}"/>
              </a:ext>
            </a:extLst>
          </p:cNvPr>
          <p:cNvSpPr/>
          <p:nvPr/>
        </p:nvSpPr>
        <p:spPr>
          <a:xfrm>
            <a:off x="0" y="1724024"/>
            <a:ext cx="3048000" cy="5133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456ECE9-4379-2447-8852-FBEA5DF11B46}"/>
              </a:ext>
            </a:extLst>
          </p:cNvPr>
          <p:cNvSpPr/>
          <p:nvPr/>
        </p:nvSpPr>
        <p:spPr>
          <a:xfrm>
            <a:off x="1035622" y="2951946"/>
            <a:ext cx="1745671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ca-ES" sz="32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32pt</a:t>
            </a:r>
          </a:p>
          <a:p>
            <a:r>
              <a:rPr lang="ca-E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Arial</a:t>
            </a:r>
            <a:r>
              <a:rPr lang="ca-ES" sz="1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ca-E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Bold</a:t>
            </a:r>
            <a:r>
              <a:rPr lang="ca-ES" sz="1200" b="1" dirty="0">
                <a:solidFill>
                  <a:schemeClr val="bg1"/>
                </a:solidFill>
                <a:latin typeface="Arial" panose="020B0604020202020204" pitchFamily="34" charset="0"/>
              </a:rPr>
              <a:t> 12pt</a:t>
            </a:r>
            <a:endParaRPr lang="ca-ES" sz="12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BACEB89-56DA-8E43-98F4-3A2035FCBE27}"/>
              </a:ext>
            </a:extLst>
          </p:cNvPr>
          <p:cNvSpPr/>
          <p:nvPr/>
        </p:nvSpPr>
        <p:spPr>
          <a:xfrm>
            <a:off x="1035622" y="4363303"/>
            <a:ext cx="1745671" cy="10054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</a:pPr>
            <a:r>
              <a:rPr lang="ca-ES" sz="3200" b="1" dirty="0" err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Arial</a:t>
            </a:r>
            <a:r>
              <a:rPr lang="ca-ES" sz="32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Black</a:t>
            </a:r>
          </a:p>
          <a:p>
            <a:r>
              <a:rPr lang="ca-E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Arial</a:t>
            </a:r>
            <a:r>
              <a:rPr lang="ca-ES" sz="1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ca-ES" sz="1200" b="1" dirty="0" err="1">
                <a:solidFill>
                  <a:schemeClr val="bg1"/>
                </a:solidFill>
                <a:latin typeface="Arial" panose="020B0604020202020204" pitchFamily="34" charset="0"/>
              </a:rPr>
              <a:t>Bold</a:t>
            </a:r>
            <a:r>
              <a:rPr lang="ca-ES" sz="1200" b="1" dirty="0">
                <a:solidFill>
                  <a:schemeClr val="bg1"/>
                </a:solidFill>
                <a:latin typeface="Arial" panose="020B0604020202020204" pitchFamily="34" charset="0"/>
              </a:rPr>
              <a:t> 12pt</a:t>
            </a:r>
            <a:endParaRPr lang="ca-E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B67DDE-728E-5142-8829-53639D64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5" y="3020331"/>
            <a:ext cx="394622" cy="36250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DA439F64-DB5E-D64C-A74C-05B8E9C64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5" y="4421749"/>
            <a:ext cx="394622" cy="36250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C1CA1A1-9BA4-B841-8FA2-AF9A57EC9332}"/>
              </a:ext>
            </a:extLst>
          </p:cNvPr>
          <p:cNvSpPr txBox="1"/>
          <p:nvPr/>
        </p:nvSpPr>
        <p:spPr>
          <a:xfrm>
            <a:off x="4747199" y="2518596"/>
            <a:ext cx="2912481" cy="1574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Grup 1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</a:p>
          <a:p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18pt 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text 12pt</a:t>
            </a:r>
          </a:p>
          <a:p>
            <a:pPr>
              <a:lnSpc>
                <a:spcPts val="1000"/>
              </a:lnSpc>
            </a:pPr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18pt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text 12pt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C21D5BB-D7BB-B944-A555-AE8541A7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260" y="2564925"/>
            <a:ext cx="384599" cy="37960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83A5074-975B-4646-9FB0-4CAC0370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326" y="2564925"/>
            <a:ext cx="384599" cy="379604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00C1BC9A-9403-9940-A6AB-D8A484F0D7B7}"/>
              </a:ext>
            </a:extLst>
          </p:cNvPr>
          <p:cNvSpPr txBox="1"/>
          <p:nvPr/>
        </p:nvSpPr>
        <p:spPr>
          <a:xfrm>
            <a:off x="8548733" y="2518596"/>
            <a:ext cx="2912481" cy="1574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Grup 1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</a:p>
          <a:p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18pt 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text 12pt</a:t>
            </a:r>
          </a:p>
          <a:p>
            <a:pPr>
              <a:lnSpc>
                <a:spcPts val="1000"/>
              </a:lnSpc>
            </a:pPr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18pt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text 12pt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8A1F162-D858-DD4F-8586-2F10061DAA3C}"/>
              </a:ext>
            </a:extLst>
          </p:cNvPr>
          <p:cNvSpPr txBox="1"/>
          <p:nvPr/>
        </p:nvSpPr>
        <p:spPr>
          <a:xfrm>
            <a:off x="4747199" y="4550596"/>
            <a:ext cx="2912481" cy="1574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Grup 1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</a:p>
          <a:p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18pt 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text 12pt</a:t>
            </a:r>
          </a:p>
          <a:p>
            <a:pPr>
              <a:lnSpc>
                <a:spcPts val="1000"/>
              </a:lnSpc>
            </a:pPr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18pt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text 12pt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BA72999D-60EB-4247-BE28-F1EB219A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260" y="4596925"/>
            <a:ext cx="384599" cy="37960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00C75EC-2675-DB4F-AD23-22ED4256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326" y="4596925"/>
            <a:ext cx="384599" cy="379604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C0071E41-D55E-5142-AD32-DE5BECA08EBC}"/>
              </a:ext>
            </a:extLst>
          </p:cNvPr>
          <p:cNvSpPr txBox="1"/>
          <p:nvPr/>
        </p:nvSpPr>
        <p:spPr>
          <a:xfrm>
            <a:off x="8548733" y="4550596"/>
            <a:ext cx="2912481" cy="1574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Grup 1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</a:p>
          <a:p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18pt 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text 12pt</a:t>
            </a:r>
          </a:p>
          <a:p>
            <a:pPr>
              <a:lnSpc>
                <a:spcPts val="1000"/>
              </a:lnSpc>
            </a:pPr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18pt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text 12pt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EB8D2A3-17F9-BA4D-A059-8B09367D9E7A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ca-E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5EBF6DF-D223-DF4F-8826-DEC364615D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ECAD117-5B1F-B44C-AEBF-343DCE664451}"/>
              </a:ext>
            </a:extLst>
          </p:cNvPr>
          <p:cNvSpPr/>
          <p:nvPr/>
        </p:nvSpPr>
        <p:spPr>
          <a:xfrm>
            <a:off x="0" y="1724025"/>
            <a:ext cx="1219200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43D8F45-9E4F-D44D-B77D-BA51BCD093A6}"/>
              </a:ext>
            </a:extLst>
          </p:cNvPr>
          <p:cNvSpPr txBox="1"/>
          <p:nvPr/>
        </p:nvSpPr>
        <p:spPr>
          <a:xfrm>
            <a:off x="260146" y="1161631"/>
            <a:ext cx="9603520" cy="44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Pàgina a 2 columnes + foto + destacat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CFA11C-FAE3-2E42-AD27-270E66475239}"/>
              </a:ext>
            </a:extLst>
          </p:cNvPr>
          <p:cNvSpPr txBox="1"/>
          <p:nvPr/>
        </p:nvSpPr>
        <p:spPr>
          <a:xfrm>
            <a:off x="7933936" y="2095263"/>
            <a:ext cx="332508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18AA986-E2E5-F64E-AAD5-3440C67EFF03}"/>
              </a:ext>
            </a:extLst>
          </p:cNvPr>
          <p:cNvSpPr txBox="1"/>
          <p:nvPr/>
        </p:nvSpPr>
        <p:spPr>
          <a:xfrm>
            <a:off x="4193308" y="2095263"/>
            <a:ext cx="3325089" cy="363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Títol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  <a:p>
            <a:endParaRPr lang="ca-ES" sz="1200" dirty="0">
              <a:solidFill>
                <a:srgbClr val="CE0F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te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feugait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facilisi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6F23E96-F286-D048-9AD7-A8CEBC7B3D7C}"/>
              </a:ext>
            </a:extLst>
          </p:cNvPr>
          <p:cNvCxnSpPr>
            <a:cxnSpLocks/>
          </p:cNvCxnSpPr>
          <p:nvPr/>
        </p:nvCxnSpPr>
        <p:spPr>
          <a:xfrm flipV="1">
            <a:off x="7933936" y="4982349"/>
            <a:ext cx="0" cy="72046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5EFE489-D594-444A-A316-5E6E88761518}"/>
              </a:ext>
            </a:extLst>
          </p:cNvPr>
          <p:cNvSpPr txBox="1"/>
          <p:nvPr/>
        </p:nvSpPr>
        <p:spPr>
          <a:xfrm>
            <a:off x="8696447" y="4966172"/>
            <a:ext cx="213975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DBA9F4F4-39DC-2140-ADCE-F73A299B1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08" y="4982349"/>
            <a:ext cx="384599" cy="37960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B124BD1-2F46-CE4D-81DC-DF48B700A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4024"/>
            <a:ext cx="3039854" cy="514144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A913F7B-3CF2-BD44-8247-0DD64A00A4BD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ca-E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6CBFE19-3C19-7F4D-A832-41CA15B686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04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ECAD117-5B1F-B44C-AEBF-343DCE664451}"/>
              </a:ext>
            </a:extLst>
          </p:cNvPr>
          <p:cNvSpPr/>
          <p:nvPr/>
        </p:nvSpPr>
        <p:spPr>
          <a:xfrm>
            <a:off x="0" y="1724025"/>
            <a:ext cx="1219200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3" name="Imagen 2" descr="Imagen que contiene interior, hombre, edificio, parado&#10;&#10;Descripción generada automáticamente">
            <a:extLst>
              <a:ext uri="{FF2B5EF4-FFF2-40B4-BE49-F238E27FC236}">
                <a16:creationId xmlns:a16="http://schemas.microsoft.com/office/drawing/2014/main" id="{540BDB89-2F85-64DF-04E7-C1404DA2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68" r="40278"/>
          <a:stretch/>
        </p:blipFill>
        <p:spPr>
          <a:xfrm>
            <a:off x="9131300" y="7467"/>
            <a:ext cx="3060700" cy="685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43D8F45-9E4F-D44D-B77D-BA51BCD093A6}"/>
              </a:ext>
            </a:extLst>
          </p:cNvPr>
          <p:cNvSpPr txBox="1"/>
          <p:nvPr/>
        </p:nvSpPr>
        <p:spPr>
          <a:xfrm>
            <a:off x="277080" y="1153164"/>
            <a:ext cx="8519787" cy="44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3600" dirty="0">
                <a:latin typeface="Safiro" pitchFamily="2" charset="77"/>
                <a:cs typeface="Arial" panose="020B0604020202020204" pitchFamily="34" charset="0"/>
              </a:rPr>
              <a:t>Títol Nivell 2 </a:t>
            </a:r>
            <a:r>
              <a:rPr lang="ca-ES" sz="3600" dirty="0" err="1">
                <a:latin typeface="Safiro" pitchFamily="2" charset="77"/>
                <a:cs typeface="Arial" panose="020B0604020202020204" pitchFamily="34" charset="0"/>
              </a:rPr>
              <a:t>Safiro</a:t>
            </a:r>
            <a:r>
              <a:rPr lang="ca-ES" sz="3600" dirty="0">
                <a:latin typeface="Safiro" pitchFamily="2" charset="77"/>
                <a:cs typeface="Arial" panose="020B0604020202020204" pitchFamily="34" charset="0"/>
              </a:rPr>
              <a:t> Regular 36pt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CFA11C-FAE3-2E42-AD27-270E66475239}"/>
              </a:ext>
            </a:extLst>
          </p:cNvPr>
          <p:cNvSpPr txBox="1"/>
          <p:nvPr/>
        </p:nvSpPr>
        <p:spPr>
          <a:xfrm>
            <a:off x="4093491" y="2095263"/>
            <a:ext cx="332508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18AA986-E2E5-F64E-AAD5-3440C67EFF03}"/>
              </a:ext>
            </a:extLst>
          </p:cNvPr>
          <p:cNvSpPr txBox="1"/>
          <p:nvPr/>
        </p:nvSpPr>
        <p:spPr>
          <a:xfrm>
            <a:off x="352863" y="2095263"/>
            <a:ext cx="3325089" cy="363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Títol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  <a:p>
            <a:endParaRPr lang="ca-ES" sz="1200" dirty="0">
              <a:solidFill>
                <a:srgbClr val="CE0F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te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feugait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facilisi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8E842BC-926B-1940-8F0B-E9CB93030436}"/>
              </a:ext>
            </a:extLst>
          </p:cNvPr>
          <p:cNvSpPr txBox="1"/>
          <p:nvPr/>
        </p:nvSpPr>
        <p:spPr>
          <a:xfrm>
            <a:off x="352863" y="1697"/>
            <a:ext cx="9603520" cy="3783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1600" dirty="0">
                <a:solidFill>
                  <a:schemeClr val="bg2">
                    <a:lumMod val="75000"/>
                  </a:schemeClr>
                </a:solidFill>
                <a:latin typeface="Safiro SemiBold" pitchFamily="2" charset="77"/>
                <a:cs typeface="Arial" panose="020B0604020202020204" pitchFamily="34" charset="0"/>
              </a:rPr>
              <a:t>Avanttítol Nivell 1 </a:t>
            </a:r>
            <a:r>
              <a:rPr lang="ca-ES" sz="1600" dirty="0" err="1">
                <a:solidFill>
                  <a:schemeClr val="bg2">
                    <a:lumMod val="75000"/>
                  </a:schemeClr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1600" dirty="0">
                <a:solidFill>
                  <a:schemeClr val="bg2">
                    <a:lumMod val="75000"/>
                  </a:schemeClr>
                </a:solidFill>
                <a:latin typeface="Safiro SemiBold" pitchFamily="2" charset="77"/>
                <a:cs typeface="Arial" panose="020B0604020202020204" pitchFamily="34" charset="0"/>
              </a:rPr>
              <a:t> Regular 36pt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119DE3-2E9E-CF43-22DC-ABBE8FD3FC94}"/>
              </a:ext>
            </a:extLst>
          </p:cNvPr>
          <p:cNvSpPr/>
          <p:nvPr/>
        </p:nvSpPr>
        <p:spPr>
          <a:xfrm>
            <a:off x="9131300" y="6510350"/>
            <a:ext cx="3060700" cy="355600"/>
          </a:xfrm>
          <a:prstGeom prst="rect">
            <a:avLst/>
          </a:prstGeom>
          <a:solidFill>
            <a:srgbClr val="CE0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2DBC43F-FF47-2F49-B845-3BC7E7014E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69920" y="247535"/>
            <a:ext cx="254000" cy="24787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E29326C-78D5-4A42-959F-5DB0FA330B9A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ca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7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1CEF41B-8DA8-D14E-9CE0-787373BD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4819"/>
            <a:ext cx="12191999" cy="686281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213F2E4-2E6C-5E47-B113-A425292E9F6B}"/>
              </a:ext>
            </a:extLst>
          </p:cNvPr>
          <p:cNvSpPr txBox="1"/>
          <p:nvPr/>
        </p:nvSpPr>
        <p:spPr>
          <a:xfrm>
            <a:off x="2521141" y="2535039"/>
            <a:ext cx="8112991" cy="146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ca-ES" sz="360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Text destacat </a:t>
            </a:r>
          </a:p>
          <a:p>
            <a:pPr>
              <a:lnSpc>
                <a:spcPts val="4000"/>
              </a:lnSpc>
            </a:pPr>
            <a:r>
              <a:rPr lang="ca-ES" sz="36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36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36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36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36pt</a:t>
            </a:r>
          </a:p>
          <a:p>
            <a:pPr>
              <a:lnSpc>
                <a:spcPts val="4000"/>
              </a:lnSpc>
            </a:pPr>
            <a:r>
              <a:rPr lang="ca-ES" sz="20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ca-ES" sz="20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20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20pt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D4F480C-3EF0-4147-B1EF-F7C5FC17F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21" y="2535039"/>
            <a:ext cx="609600" cy="4445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2926D54-DA64-4640-9EAD-E068208CFB1C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ca-E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71B519-C29F-B44E-8FAC-0801C234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8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2E12289-40FC-CF44-A5BE-5139DE27E0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844730-F1BF-7B46-AF31-6AD17C36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4" y="2550894"/>
            <a:ext cx="609600" cy="4445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0BF518-7EF8-EF45-B36D-6A449891BF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69920" y="247535"/>
            <a:ext cx="254000" cy="2478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49B467-D84D-5547-898A-EA1E2EF01222}"/>
              </a:ext>
            </a:extLst>
          </p:cNvPr>
          <p:cNvSpPr txBox="1"/>
          <p:nvPr/>
        </p:nvSpPr>
        <p:spPr>
          <a:xfrm>
            <a:off x="2521142" y="2535039"/>
            <a:ext cx="5395192" cy="146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ca-ES" sz="3600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Text destacat </a:t>
            </a:r>
          </a:p>
          <a:p>
            <a:pPr>
              <a:lnSpc>
                <a:spcPts val="4000"/>
              </a:lnSpc>
            </a:pPr>
            <a:r>
              <a:rPr lang="ca-ES" sz="3600" dirty="0" err="1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3600" dirty="0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3600" dirty="0" err="1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SemibBold</a:t>
            </a:r>
            <a:r>
              <a:rPr lang="ca-ES" sz="3600" dirty="0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 36pt</a:t>
            </a:r>
          </a:p>
          <a:p>
            <a:pPr>
              <a:lnSpc>
                <a:spcPts val="4000"/>
              </a:lnSpc>
            </a:pPr>
            <a:r>
              <a:rPr lang="ca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ca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20pt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A39915C-89B6-624F-AF5D-000820D2AFAF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ca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87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B71545AF-DC7F-B148-862E-94918E7FF67F}"/>
              </a:ext>
            </a:extLst>
          </p:cNvPr>
          <p:cNvSpPr/>
          <p:nvPr/>
        </p:nvSpPr>
        <p:spPr>
          <a:xfrm>
            <a:off x="0" y="1726083"/>
            <a:ext cx="12191999" cy="5131917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tx1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BC566C9-29D1-42B1-BBD1-6BD67CCD0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569" y="6407632"/>
            <a:ext cx="5719824" cy="656316"/>
          </a:xfrm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80000"/>
              </a:lnSpc>
            </a:pPr>
            <a:r>
              <a:rPr lang="ca-ES" sz="2200" dirty="0">
                <a:solidFill>
                  <a:schemeClr val="tx2">
                    <a:lumMod val="50000"/>
                  </a:schemeClr>
                </a:solidFill>
                <a:latin typeface="Akkurat" panose="02000503040000020004" pitchFamily="2" charset="0"/>
                <a:cs typeface="AkkuratStd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81BE63E-751D-3947-A3DD-957C589859FB}"/>
              </a:ext>
            </a:extLst>
          </p:cNvPr>
          <p:cNvSpPr txBox="1"/>
          <p:nvPr/>
        </p:nvSpPr>
        <p:spPr>
          <a:xfrm>
            <a:off x="302004" y="1079334"/>
            <a:ext cx="822305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ca-ES" sz="3600" b="1" dirty="0">
                <a:latin typeface="Safiro SemiBold" pitchFamily="2" charset="77"/>
                <a:cs typeface="Arial" panose="020B0604020202020204" pitchFamily="34" charset="0"/>
              </a:rPr>
              <a:t>Exemple de gràfics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5DED24D-E1BE-5141-8C63-535D1E4971EF}"/>
              </a:ext>
            </a:extLst>
          </p:cNvPr>
          <p:cNvGrpSpPr/>
          <p:nvPr/>
        </p:nvGrpSpPr>
        <p:grpSpPr>
          <a:xfrm>
            <a:off x="5814466" y="2344298"/>
            <a:ext cx="5656206" cy="3790592"/>
            <a:chOff x="5814466" y="2344298"/>
            <a:chExt cx="5656206" cy="3790592"/>
          </a:xfrm>
        </p:grpSpPr>
        <p:graphicFrame>
          <p:nvGraphicFramePr>
            <p:cNvPr id="17" name="Gráfico 16">
              <a:extLst>
                <a:ext uri="{FF2B5EF4-FFF2-40B4-BE49-F238E27FC236}">
                  <a16:creationId xmlns:a16="http://schemas.microsoft.com/office/drawing/2014/main" id="{9D01699E-9DFD-984D-95AC-2AF7BE8A89D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3629896"/>
                </p:ext>
              </p:extLst>
            </p:nvPr>
          </p:nvGraphicFramePr>
          <p:xfrm>
            <a:off x="5814466" y="2837857"/>
            <a:ext cx="5656206" cy="32970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CuadroTexto 9">
              <a:extLst>
                <a:ext uri="{FF2B5EF4-FFF2-40B4-BE49-F238E27FC236}">
                  <a16:creationId xmlns:a16="http://schemas.microsoft.com/office/drawing/2014/main" id="{9EDCF944-C934-6A44-9F3E-60432F36061E}"/>
                </a:ext>
              </a:extLst>
            </p:cNvPr>
            <p:cNvSpPr txBox="1"/>
            <p:nvPr/>
          </p:nvSpPr>
          <p:spPr>
            <a:xfrm>
              <a:off x="6985923" y="2344298"/>
              <a:ext cx="3078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a-ES" sz="2000" dirty="0" err="1">
                  <a:solidFill>
                    <a:srgbClr val="E20021"/>
                  </a:solidFill>
                  <a:latin typeface="Safiro SemiBold" pitchFamily="2" charset="77"/>
                  <a:cs typeface="Arial" panose="020B0604020202020204" pitchFamily="34" charset="0"/>
                </a:rPr>
                <a:t>Safiro</a:t>
              </a:r>
              <a:r>
                <a:rPr lang="ca-ES" sz="2000" dirty="0">
                  <a:solidFill>
                    <a:srgbClr val="E20021"/>
                  </a:solidFill>
                  <a:latin typeface="Safiro SemiBold" pitchFamily="2" charset="77"/>
                  <a:cs typeface="Arial" panose="020B0604020202020204" pitchFamily="34" charset="0"/>
                </a:rPr>
                <a:t> </a:t>
              </a:r>
              <a:r>
                <a:rPr lang="ca-ES" sz="2000" dirty="0" err="1">
                  <a:solidFill>
                    <a:srgbClr val="E20021"/>
                  </a:solidFill>
                  <a:latin typeface="Safiro SemiBold" pitchFamily="2" charset="77"/>
                  <a:cs typeface="Arial" panose="020B0604020202020204" pitchFamily="34" charset="0"/>
                </a:rPr>
                <a:t>SemiBold</a:t>
              </a:r>
              <a:r>
                <a:rPr lang="ca-ES" sz="2000" dirty="0">
                  <a:solidFill>
                    <a:srgbClr val="E20021"/>
                  </a:solidFill>
                  <a:latin typeface="Safiro SemiBold" pitchFamily="2" charset="77"/>
                  <a:cs typeface="Arial" panose="020B0604020202020204" pitchFamily="34" charset="0"/>
                </a:rPr>
                <a:t> 20pt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73F4117-5395-B447-9BFB-FC9683CF03A4}"/>
                </a:ext>
              </a:extLst>
            </p:cNvPr>
            <p:cNvSpPr txBox="1"/>
            <p:nvPr/>
          </p:nvSpPr>
          <p:spPr>
            <a:xfrm>
              <a:off x="8251267" y="4163207"/>
              <a:ext cx="8641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a-ES" sz="1800" dirty="0">
                  <a:solidFill>
                    <a:srgbClr val="E20021"/>
                  </a:solidFill>
                  <a:latin typeface="Safiro SemiBold" pitchFamily="2" charset="77"/>
                  <a:cs typeface="Arial" panose="020B0604020202020204" pitchFamily="34" charset="0"/>
                </a:rPr>
                <a:t>65,99 </a:t>
              </a:r>
            </a:p>
            <a:p>
              <a:pPr algn="ctr"/>
              <a:r>
                <a:rPr lang="ca-ES" sz="1800" dirty="0">
                  <a:solidFill>
                    <a:srgbClr val="E20021"/>
                  </a:solidFill>
                  <a:latin typeface="Safiro SemiBold" pitchFamily="2" charset="77"/>
                  <a:cs typeface="Arial" panose="020B0604020202020204" pitchFamily="34" charset="0"/>
                </a:rPr>
                <a:t>M€</a:t>
              </a:r>
            </a:p>
          </p:txBody>
        </p:sp>
      </p:grpSp>
      <p:sp>
        <p:nvSpPr>
          <p:cNvPr id="20" name="CuadroTexto 9">
            <a:extLst>
              <a:ext uri="{FF2B5EF4-FFF2-40B4-BE49-F238E27FC236}">
                <a16:creationId xmlns:a16="http://schemas.microsoft.com/office/drawing/2014/main" id="{70C7C0D0-02C1-2C4B-9C89-3667E78081DC}"/>
              </a:ext>
            </a:extLst>
          </p:cNvPr>
          <p:cNvSpPr txBox="1"/>
          <p:nvPr/>
        </p:nvSpPr>
        <p:spPr>
          <a:xfrm>
            <a:off x="1327665" y="2344298"/>
            <a:ext cx="29260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a-ES" sz="2000" dirty="0" err="1">
                <a:solidFill>
                  <a:srgbClr val="E20021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E20021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2000" dirty="0" err="1">
                <a:solidFill>
                  <a:srgbClr val="E20021"/>
                </a:solidFill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2000" dirty="0">
                <a:solidFill>
                  <a:srgbClr val="E20021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</p:txBody>
      </p:sp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9CF9A232-4202-6D4D-A183-BE3BCEC0D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166490"/>
              </p:ext>
            </p:extLst>
          </p:nvPr>
        </p:nvGraphicFramePr>
        <p:xfrm>
          <a:off x="-37413" y="2837857"/>
          <a:ext cx="5656206" cy="3297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CuadroTexto 21">
            <a:extLst>
              <a:ext uri="{FF2B5EF4-FFF2-40B4-BE49-F238E27FC236}">
                <a16:creationId xmlns:a16="http://schemas.microsoft.com/office/drawing/2014/main" id="{0696E5B6-8B06-5F41-9076-87A36C870CFF}"/>
              </a:ext>
            </a:extLst>
          </p:cNvPr>
          <p:cNvSpPr txBox="1"/>
          <p:nvPr/>
        </p:nvSpPr>
        <p:spPr>
          <a:xfrm>
            <a:off x="2307056" y="4163207"/>
            <a:ext cx="967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1800" dirty="0">
                <a:solidFill>
                  <a:srgbClr val="E20021"/>
                </a:solidFill>
                <a:latin typeface="Safiro SemiBold" pitchFamily="2" charset="77"/>
                <a:cs typeface="Arial" panose="020B0604020202020204" pitchFamily="34" charset="0"/>
              </a:rPr>
              <a:t>66,04 </a:t>
            </a:r>
          </a:p>
          <a:p>
            <a:pPr algn="ctr"/>
            <a:r>
              <a:rPr lang="ca-ES" sz="1800" dirty="0">
                <a:solidFill>
                  <a:srgbClr val="E20021"/>
                </a:solidFill>
                <a:latin typeface="Safiro SemiBold" pitchFamily="2" charset="77"/>
                <a:cs typeface="Arial" panose="020B0604020202020204" pitchFamily="34" charset="0"/>
              </a:rPr>
              <a:t>M€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8869058-46B1-F143-A18A-2D3764704491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ca-E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7A0EC81-5EBD-F644-8D34-CACBD46D0A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7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BC566C9-29D1-42B1-BBD1-6BD67CCD0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569" y="6407632"/>
            <a:ext cx="5719824" cy="656316"/>
          </a:xfrm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80000"/>
              </a:lnSpc>
            </a:pPr>
            <a:r>
              <a:rPr lang="ca-ES" sz="2200" dirty="0">
                <a:solidFill>
                  <a:schemeClr val="tx2">
                    <a:lumMod val="50000"/>
                  </a:schemeClr>
                </a:solidFill>
                <a:latin typeface="Akkurat" panose="02000503040000020004" pitchFamily="2" charset="0"/>
                <a:cs typeface="AkkuratStd"/>
              </a:rPr>
              <a:t>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05C6DD8-D001-BE4E-B2F4-A901CC9F8002}"/>
              </a:ext>
            </a:extLst>
          </p:cNvPr>
          <p:cNvSpPr/>
          <p:nvPr/>
        </p:nvSpPr>
        <p:spPr>
          <a:xfrm>
            <a:off x="0" y="1726083"/>
            <a:ext cx="12191999" cy="5131917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325135-5931-A941-A1ED-3E38C94C4064}"/>
              </a:ext>
            </a:extLst>
          </p:cNvPr>
          <p:cNvSpPr txBox="1"/>
          <p:nvPr/>
        </p:nvSpPr>
        <p:spPr>
          <a:xfrm>
            <a:off x="302004" y="1079334"/>
            <a:ext cx="822305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Exemple de taules</a:t>
            </a: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18C76D56-A273-5F4F-8FA3-5203810DB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899867"/>
              </p:ext>
            </p:extLst>
          </p:nvPr>
        </p:nvGraphicFramePr>
        <p:xfrm>
          <a:off x="914429" y="2266942"/>
          <a:ext cx="10340571" cy="4076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6571">
                  <a:extLst>
                    <a:ext uri="{9D8B030D-6E8A-4147-A177-3AD203B41FA5}">
                      <a16:colId xmlns:a16="http://schemas.microsoft.com/office/drawing/2014/main" val="213202455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8641755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4069885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56454197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12293264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51888502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155394066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2725011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36754619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108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T2023</a:t>
                      </a:r>
                      <a:endParaRPr lang="es-E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108000" anchor="b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s-E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108000" anchor="b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PS2024</a:t>
                      </a:r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108000" anchor="b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s-E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108000" anchor="b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PT2024</a:t>
                      </a:r>
                      <a:endParaRPr lang="es-E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108000" anchor="b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s-E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108000" anchor="b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PS2025</a:t>
                      </a:r>
                      <a:endParaRPr lang="es-E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108000" anchor="b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s-ES" sz="1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108000" anchor="b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269952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Finançament gestió pròpia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1.246.110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1.298.000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974.000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258731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Finançament Municipal 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42.791.005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46.069.888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45.469.708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45.394.660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08983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Fons Europeu de Desenv. Regional - Feder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379.142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79912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Finançament Generalitat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10.966.831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16.633.815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13.835.584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16.892.000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355937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Finançament Europeu - Altres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1.163.024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126.600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41.753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97.048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772444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Finançament altres organismes 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101.565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130.000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151668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Altres ingressos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13.300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14.000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29984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ingressos corrents</a:t>
                      </a:r>
                      <a:endParaRPr lang="es-E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56.660.977</a:t>
                      </a:r>
                      <a:endParaRPr lang="es-E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96%</a:t>
                      </a:r>
                      <a:endParaRPr lang="es-E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64.212.303</a:t>
                      </a:r>
                      <a:endParaRPr lang="es-E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97%</a:t>
                      </a:r>
                      <a:endParaRPr lang="es-E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60.465.045</a:t>
                      </a:r>
                      <a:endParaRPr lang="es-E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95%</a:t>
                      </a:r>
                      <a:endParaRPr lang="es-E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63.437.707</a:t>
                      </a:r>
                      <a:endParaRPr lang="es-E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96%</a:t>
                      </a:r>
                      <a:endParaRPr lang="es-ES" sz="1000" b="1" i="0" u="none" strike="noStrike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35153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Subvencions de Capital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2.382.066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2.238.000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2.995.000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2.600.000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3485"/>
                  </a:ext>
                </a:extLst>
              </a:tr>
              <a:tr h="32840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Altres ingressos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23.147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11.500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5.000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s-E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B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50837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000" b="1" u="none" strike="noStrike">
                          <a:solidFill>
                            <a:srgbClr val="E20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INGRESSOS</a:t>
                      </a:r>
                      <a:endParaRPr lang="es-ES" sz="1000" b="1" i="0" u="none" strike="noStrike">
                        <a:solidFill>
                          <a:srgbClr val="E200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b="1" u="none" strike="noStrike">
                          <a:solidFill>
                            <a:srgbClr val="E20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59.066.190</a:t>
                      </a:r>
                      <a:endParaRPr lang="es-ES" sz="1200" b="1" i="0" u="none" strike="noStrike">
                        <a:solidFill>
                          <a:srgbClr val="E200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u="none" strike="noStrike">
                          <a:solidFill>
                            <a:srgbClr val="E20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s-ES" sz="1200" b="1" i="0" u="none" strike="noStrike">
                        <a:solidFill>
                          <a:srgbClr val="E200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b="1" u="none" strike="noStrike">
                          <a:solidFill>
                            <a:srgbClr val="E20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66.450.803</a:t>
                      </a:r>
                      <a:endParaRPr lang="es-ES" sz="1200" b="1" i="0" u="none" strike="noStrike">
                        <a:solidFill>
                          <a:srgbClr val="E200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u="none" strike="noStrike">
                          <a:solidFill>
                            <a:srgbClr val="E20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s-ES" sz="1200" b="1" i="0" u="none" strike="noStrike">
                        <a:solidFill>
                          <a:srgbClr val="E200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b="1" u="none" strike="noStrike">
                          <a:solidFill>
                            <a:srgbClr val="E20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63.471.545</a:t>
                      </a:r>
                      <a:endParaRPr lang="es-ES" sz="1200" b="1" i="0" u="none" strike="noStrike">
                        <a:solidFill>
                          <a:srgbClr val="E200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u="none" strike="noStrike">
                          <a:solidFill>
                            <a:srgbClr val="E20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s-ES" sz="1200" b="1" i="0" u="none" strike="noStrike">
                        <a:solidFill>
                          <a:srgbClr val="E200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b="1" u="none" strike="noStrike">
                          <a:solidFill>
                            <a:srgbClr val="E20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66.042.707</a:t>
                      </a:r>
                      <a:endParaRPr lang="es-ES" sz="1200" b="1" i="0" u="none" strike="noStrike">
                        <a:solidFill>
                          <a:srgbClr val="E200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u="none" strike="noStrike" dirty="0">
                          <a:solidFill>
                            <a:srgbClr val="E2002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s-ES" sz="1200" b="1" i="0" u="none" strike="noStrike" dirty="0">
                        <a:solidFill>
                          <a:srgbClr val="E200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9525" marB="0" anchor="ctr">
                    <a:lnT w="12700" cap="flat" cmpd="sng" algn="ctr">
                      <a:solidFill>
                        <a:srgbClr val="D335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2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44591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7F2D74CF-9457-CF48-9D87-8853C3EDB710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ca-E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A7558C-1FFE-8340-A9D7-DBF49FA0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1403EF0-B6EE-6B4C-BCD9-3A7177C19EAA}"/>
              </a:ext>
            </a:extLst>
          </p:cNvPr>
          <p:cNvSpPr/>
          <p:nvPr/>
        </p:nvSpPr>
        <p:spPr>
          <a:xfrm>
            <a:off x="0" y="1724025"/>
            <a:ext cx="1219200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0C28053-FD08-4842-A4F0-C32ABD78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115" y="3081456"/>
            <a:ext cx="407751" cy="29731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3FA7959-8701-8045-A75F-359BEB4C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691" y="2343990"/>
            <a:ext cx="384599" cy="37960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FCC0DA-389E-E44A-9370-B61D752C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14" y="2343990"/>
            <a:ext cx="413240" cy="37960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1ECB07-1C59-0441-B249-F8336E626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59" y="3042834"/>
            <a:ext cx="407751" cy="3745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F2A4BB-E0F3-F348-B4C9-36AC23801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427" y="3082481"/>
            <a:ext cx="407751" cy="2952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93D9AA0-5826-B247-9DB2-6E0FB5A32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115" y="4474434"/>
            <a:ext cx="407751" cy="30701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D5FF49A-6F7A-3B4D-A3D0-4F1C00B1C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559" y="5095119"/>
            <a:ext cx="407751" cy="36088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786F0A5-B4DA-EE45-8D07-686AACE50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397" y="5783721"/>
            <a:ext cx="343285" cy="41957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8E15258-E27B-3B4A-8219-21D9FAA70B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9819" y="3735877"/>
            <a:ext cx="282967" cy="41957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BEE89A5-3198-C541-BDDF-D57D47D23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453" y="4418155"/>
            <a:ext cx="361699" cy="41957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0FDDF8D-3797-1844-9380-F6DF9E1817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1517" y="5065775"/>
            <a:ext cx="419571" cy="41957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1808A1D-A3C1-CF4F-B1F8-FAD3917DA4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7219" y="5065775"/>
            <a:ext cx="419571" cy="41957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C91F74A-0809-CA4E-A731-3AB2094A4A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81811" y="5782707"/>
            <a:ext cx="378358" cy="42159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51DCFBB-98DA-7D47-A3D7-5A86720421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559" y="3758382"/>
            <a:ext cx="407751" cy="37456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677E777-5273-C243-AC5D-E93EABCF03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7115" y="3772369"/>
            <a:ext cx="407751" cy="34658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1185AF74-A29C-954C-8509-5D0FFC5739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27219" y="5783721"/>
            <a:ext cx="419571" cy="419571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976EE76-1AB6-BA48-9743-514C98CBCC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20796" y="5064761"/>
            <a:ext cx="300389" cy="42159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AACDF212-8A08-D84F-956D-85205D562B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89781" y="2323363"/>
            <a:ext cx="324517" cy="42085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60D1CA6F-79CE-BF42-BDEB-7C4F8C9044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37137" y="3020330"/>
            <a:ext cx="429804" cy="41957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D3B730F1-D0B9-4944-8F4B-F85C701989A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48768" y="3734863"/>
            <a:ext cx="406543" cy="4216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C1854AA-871A-804A-8A0B-77B9BB9BE46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0649" y="5841593"/>
            <a:ext cx="419571" cy="303827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A0D3BB8-6642-974D-B3ED-DA963AB0F8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1190" y="4447091"/>
            <a:ext cx="361699" cy="36169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3F70092-82CB-084D-BBC7-C7CB192B24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6533" y="5079940"/>
            <a:ext cx="451013" cy="39124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ADED4F8-3FA0-704E-A9DB-7F36101590D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28041" y="2322311"/>
            <a:ext cx="417927" cy="422962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0F8077A8-7605-834E-AF30-E1EAFF84157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44379" y="2357789"/>
            <a:ext cx="413846" cy="352007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1A693F7A-8865-1949-8986-E92AE30618E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03241" y="5782707"/>
            <a:ext cx="296123" cy="42159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018C391-D0AB-6C44-AB3C-6237A898266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55703" y="3048814"/>
            <a:ext cx="362602" cy="362602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63DFF351-5BBE-C84B-A391-29B857571E4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33733" y="3739717"/>
            <a:ext cx="406543" cy="411892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47C777BB-9A8F-C44A-A6BC-AC02EA3F75A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41384" y="4432320"/>
            <a:ext cx="391241" cy="391241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B53A2BFD-86D7-104D-8B4C-15B1E16FEE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87604" y="2370210"/>
            <a:ext cx="355614" cy="327165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A7B8A498-8BE6-134C-9705-9AFE3A18F55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18062" y="3020329"/>
            <a:ext cx="294699" cy="419572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326EFE87-FF81-1046-8053-915AE3E3774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458791" y="5803704"/>
            <a:ext cx="413240" cy="37960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E44F225-3F15-D74D-8974-5717EDB17F7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503153" y="5065131"/>
            <a:ext cx="324517" cy="42085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BD0CBA11-A82E-5E41-A12B-3BDB7E10A7B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462140" y="4424669"/>
            <a:ext cx="406543" cy="406543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BA8ED383-85A4-AF44-B123-286A9A700C6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09595" y="3724006"/>
            <a:ext cx="282966" cy="443314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E66D574E-5B8D-1F40-B9A3-8C35E3A8EE2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09538" y="4426974"/>
            <a:ext cx="382793" cy="401933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AD746E3E-651B-8F42-9C59-718435DB50EC}"/>
              </a:ext>
            </a:extLst>
          </p:cNvPr>
          <p:cNvSpPr txBox="1"/>
          <p:nvPr/>
        </p:nvSpPr>
        <p:spPr>
          <a:xfrm>
            <a:off x="302004" y="1079334"/>
            <a:ext cx="8223057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Exemple d’icones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02BE36DE-874E-5448-AB3A-038B985177C0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ca-E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DFB1A2C0-5BE1-564D-9F9F-3DD5538AE5DF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2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B216690-49F4-CA4C-B579-827B6888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97"/>
            <a:ext cx="12190588" cy="685720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8A86078-AB9F-6822-B0E1-9D1D4F1DC2BE}"/>
              </a:ext>
            </a:extLst>
          </p:cNvPr>
          <p:cNvSpPr txBox="1"/>
          <p:nvPr/>
        </p:nvSpPr>
        <p:spPr>
          <a:xfrm>
            <a:off x="4945857" y="3161619"/>
            <a:ext cx="230028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ca-ES" sz="1800" dirty="0">
                <a:solidFill>
                  <a:schemeClr val="bg1"/>
                </a:solidFill>
                <a:latin typeface="Safiro SemiBold" pitchFamily="50" charset="0"/>
                <a:cs typeface="Arial"/>
              </a:rPr>
              <a:t>barcelonactiva.cat</a:t>
            </a:r>
            <a:endParaRPr lang="ca-ES" sz="1800" dirty="0">
              <a:solidFill>
                <a:schemeClr val="bg1"/>
              </a:solidFill>
              <a:latin typeface="Safiro SemiBold" pitchFamily="50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B3246D-A3B2-5049-A6E7-A5565095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021" y="5899248"/>
            <a:ext cx="3033229" cy="6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9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5AA93EF-3B4D-C24C-82DA-6E946F052313}"/>
              </a:ext>
            </a:extLst>
          </p:cNvPr>
          <p:cNvCxnSpPr/>
          <p:nvPr/>
        </p:nvCxnSpPr>
        <p:spPr>
          <a:xfrm>
            <a:off x="4062332" y="0"/>
            <a:ext cx="0" cy="68505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7925076-96C4-A447-9FA7-6324CAC4EB5D}"/>
              </a:ext>
            </a:extLst>
          </p:cNvPr>
          <p:cNvCxnSpPr/>
          <p:nvPr/>
        </p:nvCxnSpPr>
        <p:spPr>
          <a:xfrm>
            <a:off x="8129507" y="0"/>
            <a:ext cx="0" cy="68505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5B7B07F-54E3-384A-9DA3-622BF378DEA6}"/>
              </a:ext>
            </a:extLst>
          </p:cNvPr>
          <p:cNvSpPr txBox="1"/>
          <p:nvPr/>
        </p:nvSpPr>
        <p:spPr>
          <a:xfrm>
            <a:off x="266700" y="779701"/>
            <a:ext cx="3495668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GRUP 01 SAFIRO </a:t>
            </a:r>
          </a:p>
          <a:p>
            <a:pPr>
              <a:lnSpc>
                <a:spcPts val="2000"/>
              </a:lnSpc>
            </a:pPr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SEMIBOLD 20PT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AA6224-277E-944C-8D28-8C42686CB3A5}"/>
              </a:ext>
            </a:extLst>
          </p:cNvPr>
          <p:cNvSpPr txBox="1"/>
          <p:nvPr/>
        </p:nvSpPr>
        <p:spPr>
          <a:xfrm>
            <a:off x="4305300" y="779701"/>
            <a:ext cx="3495668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GRUP 02 SAFIRO </a:t>
            </a:r>
          </a:p>
          <a:p>
            <a:pPr>
              <a:lnSpc>
                <a:spcPts val="2000"/>
              </a:lnSpc>
            </a:pPr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SEMIBOLD 20PT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A78D54-C735-9E4C-BE92-A90FF7771FC2}"/>
              </a:ext>
            </a:extLst>
          </p:cNvPr>
          <p:cNvSpPr txBox="1"/>
          <p:nvPr/>
        </p:nvSpPr>
        <p:spPr>
          <a:xfrm>
            <a:off x="8382000" y="779701"/>
            <a:ext cx="3495668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GRUP 03 SAFIRO </a:t>
            </a:r>
          </a:p>
          <a:p>
            <a:pPr>
              <a:lnSpc>
                <a:spcPts val="2000"/>
              </a:lnSpc>
            </a:pPr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SEMIBOLD 20PT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63E0144-D5DF-8341-BB6D-C4BA34F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842" y="4153557"/>
            <a:ext cx="1943100" cy="2235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60D96B3-8610-5C47-9214-BEF377F525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62332" y="4153557"/>
            <a:ext cx="2527300" cy="22352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D0A945B-789C-D341-AAD0-351008CF10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128754" y="4153557"/>
            <a:ext cx="2540000" cy="22352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7722BA2-EB54-B348-829D-E01A13255E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7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5AA93EF-3B4D-C24C-82DA-6E946F052313}"/>
              </a:ext>
            </a:extLst>
          </p:cNvPr>
          <p:cNvCxnSpPr/>
          <p:nvPr/>
        </p:nvCxnSpPr>
        <p:spPr>
          <a:xfrm>
            <a:off x="4062332" y="0"/>
            <a:ext cx="0" cy="68505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7925076-96C4-A447-9FA7-6324CAC4EB5D}"/>
              </a:ext>
            </a:extLst>
          </p:cNvPr>
          <p:cNvCxnSpPr/>
          <p:nvPr/>
        </p:nvCxnSpPr>
        <p:spPr>
          <a:xfrm>
            <a:off x="8129507" y="0"/>
            <a:ext cx="0" cy="68505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5B7B07F-54E3-384A-9DA3-622BF378DEA6}"/>
              </a:ext>
            </a:extLst>
          </p:cNvPr>
          <p:cNvSpPr txBox="1"/>
          <p:nvPr/>
        </p:nvSpPr>
        <p:spPr>
          <a:xfrm>
            <a:off x="266700" y="779701"/>
            <a:ext cx="34956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GRUP 01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AA6224-277E-944C-8D28-8C42686CB3A5}"/>
              </a:ext>
            </a:extLst>
          </p:cNvPr>
          <p:cNvSpPr txBox="1"/>
          <p:nvPr/>
        </p:nvSpPr>
        <p:spPr>
          <a:xfrm>
            <a:off x="4305300" y="779701"/>
            <a:ext cx="3495668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GRUP 02 SAFIRO </a:t>
            </a:r>
          </a:p>
          <a:p>
            <a:pPr>
              <a:lnSpc>
                <a:spcPts val="2000"/>
              </a:lnSpc>
            </a:pPr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SEMIBOLD 20PT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A78D54-C735-9E4C-BE92-A90FF7771FC2}"/>
              </a:ext>
            </a:extLst>
          </p:cNvPr>
          <p:cNvSpPr txBox="1"/>
          <p:nvPr/>
        </p:nvSpPr>
        <p:spPr>
          <a:xfrm>
            <a:off x="8382000" y="779701"/>
            <a:ext cx="3495668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GRUP 03 SAFIRO </a:t>
            </a:r>
          </a:p>
          <a:p>
            <a:pPr>
              <a:lnSpc>
                <a:spcPts val="2000"/>
              </a:lnSpc>
            </a:pPr>
            <a:r>
              <a:rPr lang="ca-ES" sz="2000" dirty="0">
                <a:latin typeface="Safiro SemiBold" pitchFamily="2" charset="77"/>
                <a:cs typeface="Arial" panose="020B0604020202020204" pitchFamily="34" charset="0"/>
              </a:rPr>
              <a:t>SEMIBOLD 20PT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63E0144-D5DF-8341-BB6D-C4BA34F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4842" y="4153557"/>
            <a:ext cx="1943100" cy="2235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60D96B3-8610-5C47-9214-BEF377F525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62332" y="4153557"/>
            <a:ext cx="2527300" cy="22352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D0A945B-789C-D341-AAD0-351008CF10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128754" y="4153557"/>
            <a:ext cx="2540000" cy="22352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C2B96BE-7E52-224C-B5ED-08BC802B9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064387" cy="685053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B822D27-4DA9-0C44-AFAF-73D17153ED79}"/>
              </a:ext>
            </a:extLst>
          </p:cNvPr>
          <p:cNvSpPr txBox="1"/>
          <p:nvPr/>
        </p:nvSpPr>
        <p:spPr>
          <a:xfrm>
            <a:off x="266700" y="779701"/>
            <a:ext cx="3495668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GRUP 01 SAFIRO </a:t>
            </a:r>
          </a:p>
          <a:p>
            <a:pPr>
              <a:lnSpc>
                <a:spcPts val="2000"/>
              </a:lnSpc>
            </a:pPr>
            <a:r>
              <a:rPr lang="ca-ES" sz="2000" dirty="0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SEMIBOLD 20PT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3BB8CAD-973A-CE4B-9376-8800E40C860E}"/>
              </a:ext>
            </a:extLst>
          </p:cNvPr>
          <p:cNvSpPr txBox="1"/>
          <p:nvPr/>
        </p:nvSpPr>
        <p:spPr>
          <a:xfrm>
            <a:off x="266700" y="1511528"/>
            <a:ext cx="3495668" cy="13465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80"/>
              </a:lnSpc>
            </a:pPr>
            <a:r>
              <a:rPr lang="ca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Apartat 01 </a:t>
            </a:r>
            <a:r>
              <a:rPr lang="ca-E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</a:t>
            </a:r>
          </a:p>
          <a:p>
            <a:pPr>
              <a:lnSpc>
                <a:spcPts val="1480"/>
              </a:lnSpc>
            </a:pPr>
            <a:endParaRPr lang="ca-E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80"/>
              </a:lnSpc>
            </a:pPr>
            <a:r>
              <a:rPr lang="ca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Apartat 02</a:t>
            </a:r>
          </a:p>
          <a:p>
            <a:pPr>
              <a:lnSpc>
                <a:spcPts val="1480"/>
              </a:lnSpc>
            </a:pPr>
            <a:endParaRPr lang="ca-E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80"/>
              </a:lnSpc>
            </a:pPr>
            <a:r>
              <a:rPr lang="ca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Apartat 03</a:t>
            </a:r>
          </a:p>
          <a:p>
            <a:pPr>
              <a:lnSpc>
                <a:spcPts val="1480"/>
              </a:lnSpc>
            </a:pPr>
            <a:endParaRPr lang="ca-E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480"/>
              </a:lnSpc>
            </a:pPr>
            <a:r>
              <a:rPr lang="ca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642843C-F817-C947-A48C-EFCD1A0320DC}"/>
              </a:ext>
            </a:extLst>
          </p:cNvPr>
          <p:cNvCxnSpPr/>
          <p:nvPr/>
        </p:nvCxnSpPr>
        <p:spPr>
          <a:xfrm>
            <a:off x="0" y="1419225"/>
            <a:ext cx="4048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3B00E594-5625-664F-85F9-FA69D21FEB6C}"/>
              </a:ext>
            </a:extLst>
          </p:cNvPr>
          <p:cNvCxnSpPr/>
          <p:nvPr/>
        </p:nvCxnSpPr>
        <p:spPr>
          <a:xfrm>
            <a:off x="0" y="1800225"/>
            <a:ext cx="4048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D4D2571-731C-1E47-87D0-0CB74B500C4C}"/>
              </a:ext>
            </a:extLst>
          </p:cNvPr>
          <p:cNvCxnSpPr/>
          <p:nvPr/>
        </p:nvCxnSpPr>
        <p:spPr>
          <a:xfrm>
            <a:off x="0" y="2181225"/>
            <a:ext cx="4048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0867F31-9FDC-684F-8A38-E813885C10BF}"/>
              </a:ext>
            </a:extLst>
          </p:cNvPr>
          <p:cNvCxnSpPr/>
          <p:nvPr/>
        </p:nvCxnSpPr>
        <p:spPr>
          <a:xfrm>
            <a:off x="0" y="2562225"/>
            <a:ext cx="4048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094A8CB-7BE2-514D-920F-6BB43AD02B38}"/>
              </a:ext>
            </a:extLst>
          </p:cNvPr>
          <p:cNvCxnSpPr/>
          <p:nvPr/>
        </p:nvCxnSpPr>
        <p:spPr>
          <a:xfrm>
            <a:off x="0" y="2943225"/>
            <a:ext cx="4048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F344BE5F-4976-9949-8E5E-5133BA448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1" y="4153557"/>
            <a:ext cx="1930400" cy="22352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CF9916C-F020-E149-B361-8F13767F4B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5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EB888C9-F298-5740-A4A2-506EA5D5DA74}"/>
              </a:ext>
            </a:extLst>
          </p:cNvPr>
          <p:cNvSpPr/>
          <p:nvPr/>
        </p:nvSpPr>
        <p:spPr>
          <a:xfrm>
            <a:off x="258608" y="258608"/>
            <a:ext cx="341887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600"/>
              </a:lnSpc>
            </a:pPr>
            <a:r>
              <a:rPr lang="ca-ES" sz="3600" dirty="0">
                <a:latin typeface="Safiro" pitchFamily="2" charset="77"/>
              </a:rPr>
              <a:t>Índex </a:t>
            </a:r>
            <a:r>
              <a:rPr lang="ca-ES" sz="3600" dirty="0" err="1">
                <a:latin typeface="Safiro" pitchFamily="2" charset="77"/>
              </a:rPr>
              <a:t>Safiro</a:t>
            </a:r>
            <a:r>
              <a:rPr lang="ca-ES" sz="3600" dirty="0">
                <a:latin typeface="Safiro" pitchFamily="2" charset="77"/>
              </a:rPr>
              <a:t> </a:t>
            </a:r>
          </a:p>
          <a:p>
            <a:pPr>
              <a:lnSpc>
                <a:spcPts val="3600"/>
              </a:lnSpc>
            </a:pPr>
            <a:r>
              <a:rPr lang="ca-ES" sz="3600" dirty="0">
                <a:latin typeface="Safiro" pitchFamily="2" charset="77"/>
              </a:rPr>
              <a:t>Regular 36pt </a:t>
            </a:r>
            <a:endParaRPr lang="ca-ES" sz="3600" dirty="0">
              <a:effectLst/>
              <a:latin typeface="Safiro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8580727-5051-5A49-A812-4175CD519DF3}"/>
              </a:ext>
            </a:extLst>
          </p:cNvPr>
          <p:cNvSpPr/>
          <p:nvPr/>
        </p:nvSpPr>
        <p:spPr>
          <a:xfrm>
            <a:off x="4064388" y="1"/>
            <a:ext cx="8127612" cy="6858000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EC132FF-F601-8141-A627-BFB88E479C06}"/>
              </a:ext>
            </a:extLst>
          </p:cNvPr>
          <p:cNvSpPr/>
          <p:nvPr/>
        </p:nvSpPr>
        <p:spPr>
          <a:xfrm>
            <a:off x="4064388" y="6502399"/>
            <a:ext cx="8127612" cy="355600"/>
          </a:xfrm>
          <a:prstGeom prst="rect">
            <a:avLst/>
          </a:prstGeom>
          <a:solidFill>
            <a:srgbClr val="CE0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B8D42C-7CAF-CE49-8FEB-2511EE024DCD}"/>
              </a:ext>
            </a:extLst>
          </p:cNvPr>
          <p:cNvSpPr/>
          <p:nvPr/>
        </p:nvSpPr>
        <p:spPr>
          <a:xfrm>
            <a:off x="4322996" y="3675136"/>
            <a:ext cx="3638749" cy="2564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000"/>
              </a:lnSpc>
            </a:pPr>
            <a:r>
              <a:rPr lang="ca-ES" dirty="0">
                <a:effectLst/>
                <a:latin typeface="Safiro" pitchFamily="2" charset="77"/>
              </a:rPr>
              <a:t>Índex nivell 1 </a:t>
            </a:r>
          </a:p>
          <a:p>
            <a:pPr>
              <a:lnSpc>
                <a:spcPts val="2000"/>
              </a:lnSpc>
            </a:pPr>
            <a:r>
              <a:rPr lang="ca-ES" dirty="0" err="1">
                <a:effectLst/>
                <a:latin typeface="Safiro" pitchFamily="2" charset="77"/>
              </a:rPr>
              <a:t>Safiro</a:t>
            </a:r>
            <a:r>
              <a:rPr lang="ca-ES" dirty="0">
                <a:effectLst/>
                <a:latin typeface="Safiro" pitchFamily="2" charset="77"/>
              </a:rPr>
              <a:t> Regular 18pt</a:t>
            </a:r>
          </a:p>
          <a:p>
            <a:pPr>
              <a:lnSpc>
                <a:spcPts val="2000"/>
              </a:lnSpc>
            </a:pPr>
            <a:endParaRPr lang="ca-ES" dirty="0">
              <a:latin typeface="Safiro" pitchFamily="2" charset="77"/>
            </a:endParaRPr>
          </a:p>
          <a:p>
            <a:pPr>
              <a:lnSpc>
                <a:spcPts val="2000"/>
              </a:lnSpc>
            </a:pPr>
            <a:r>
              <a:rPr lang="ca-ES" dirty="0">
                <a:effectLst/>
                <a:latin typeface="Safiro" pitchFamily="2" charset="77"/>
              </a:rPr>
              <a:t>Índex nivell 1</a:t>
            </a:r>
          </a:p>
          <a:p>
            <a:pPr>
              <a:lnSpc>
                <a:spcPts val="2000"/>
              </a:lnSpc>
            </a:pPr>
            <a:r>
              <a:rPr lang="ca-ES" sz="1400" dirty="0">
                <a:effectLst/>
                <a:latin typeface="Safiro" pitchFamily="2" charset="77"/>
              </a:rPr>
              <a:t>• Índex nivell 2 </a:t>
            </a:r>
            <a:r>
              <a:rPr lang="ca-ES" sz="1400" dirty="0" err="1">
                <a:effectLst/>
                <a:latin typeface="Safiro" pitchFamily="2" charset="77"/>
              </a:rPr>
              <a:t>Safiro</a:t>
            </a:r>
            <a:r>
              <a:rPr lang="ca-ES" sz="1400" dirty="0">
                <a:effectLst/>
                <a:latin typeface="Safiro" pitchFamily="2" charset="77"/>
              </a:rPr>
              <a:t> Regular 14</a:t>
            </a:r>
          </a:p>
          <a:p>
            <a:pPr>
              <a:lnSpc>
                <a:spcPts val="2000"/>
              </a:lnSpc>
            </a:pPr>
            <a:r>
              <a:rPr lang="ca-ES" sz="1400" dirty="0">
                <a:latin typeface="Safiro" pitchFamily="2" charset="77"/>
              </a:rPr>
              <a:t>• Índex nivell 2 </a:t>
            </a:r>
            <a:r>
              <a:rPr lang="ca-ES" sz="1400" dirty="0" err="1">
                <a:latin typeface="Safiro" pitchFamily="2" charset="77"/>
              </a:rPr>
              <a:t>Safiro</a:t>
            </a:r>
            <a:r>
              <a:rPr lang="ca-ES" sz="1400" dirty="0">
                <a:latin typeface="Safiro" pitchFamily="2" charset="77"/>
              </a:rPr>
              <a:t> Regular 14</a:t>
            </a:r>
          </a:p>
          <a:p>
            <a:pPr>
              <a:lnSpc>
                <a:spcPts val="2000"/>
              </a:lnSpc>
            </a:pPr>
            <a:r>
              <a:rPr lang="ca-ES" sz="1400" dirty="0">
                <a:latin typeface="Safiro" pitchFamily="2" charset="77"/>
              </a:rPr>
              <a:t>• Índex nivell 2 </a:t>
            </a:r>
            <a:r>
              <a:rPr lang="ca-ES" sz="1400" dirty="0" err="1">
                <a:latin typeface="Safiro" pitchFamily="2" charset="77"/>
              </a:rPr>
              <a:t>Safiro</a:t>
            </a:r>
            <a:r>
              <a:rPr lang="ca-ES" sz="1400" dirty="0">
                <a:latin typeface="Safiro" pitchFamily="2" charset="77"/>
              </a:rPr>
              <a:t> Regular 14</a:t>
            </a:r>
          </a:p>
          <a:p>
            <a:pPr>
              <a:lnSpc>
                <a:spcPts val="2000"/>
              </a:lnSpc>
            </a:pPr>
            <a:endParaRPr lang="ca-ES" sz="1400" dirty="0">
              <a:effectLst/>
              <a:latin typeface="Safiro" pitchFamily="2" charset="77"/>
            </a:endParaRPr>
          </a:p>
          <a:p>
            <a:pPr>
              <a:lnSpc>
                <a:spcPts val="2000"/>
              </a:lnSpc>
            </a:pPr>
            <a:r>
              <a:rPr lang="ca-ES" dirty="0">
                <a:latin typeface="Safiro" pitchFamily="2" charset="77"/>
              </a:rPr>
              <a:t>Índex nivell 1</a:t>
            </a:r>
          </a:p>
          <a:p>
            <a:pPr>
              <a:lnSpc>
                <a:spcPts val="2000"/>
              </a:lnSpc>
            </a:pPr>
            <a:r>
              <a:rPr lang="ca-ES" dirty="0" err="1">
                <a:latin typeface="Safiro" pitchFamily="2" charset="77"/>
              </a:rPr>
              <a:t>Safiro</a:t>
            </a:r>
            <a:r>
              <a:rPr lang="ca-ES" dirty="0">
                <a:latin typeface="Safiro" pitchFamily="2" charset="77"/>
              </a:rPr>
              <a:t> Regular 18pt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B46A5C-971F-5949-98EB-4503A0A3F3A1}"/>
              </a:ext>
            </a:extLst>
          </p:cNvPr>
          <p:cNvSpPr/>
          <p:nvPr/>
        </p:nvSpPr>
        <p:spPr>
          <a:xfrm>
            <a:off x="8220353" y="3675136"/>
            <a:ext cx="3547172" cy="23083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000"/>
              </a:lnSpc>
            </a:pPr>
            <a:r>
              <a:rPr lang="ca-ES" dirty="0">
                <a:latin typeface="Safiro" pitchFamily="2" charset="77"/>
              </a:rPr>
              <a:t>Índex nivell 1 </a:t>
            </a:r>
          </a:p>
          <a:p>
            <a:pPr>
              <a:lnSpc>
                <a:spcPts val="2000"/>
              </a:lnSpc>
            </a:pPr>
            <a:r>
              <a:rPr lang="ca-ES" dirty="0" err="1">
                <a:latin typeface="Safiro" pitchFamily="2" charset="77"/>
              </a:rPr>
              <a:t>Safiro</a:t>
            </a:r>
            <a:r>
              <a:rPr lang="ca-ES" dirty="0">
                <a:latin typeface="Safiro" pitchFamily="2" charset="77"/>
              </a:rPr>
              <a:t> Regular 18pt</a:t>
            </a:r>
          </a:p>
          <a:p>
            <a:pPr>
              <a:lnSpc>
                <a:spcPts val="2000"/>
              </a:lnSpc>
            </a:pPr>
            <a:endParaRPr lang="ca-ES" dirty="0">
              <a:latin typeface="Safiro" pitchFamily="2" charset="77"/>
            </a:endParaRPr>
          </a:p>
          <a:p>
            <a:pPr>
              <a:lnSpc>
                <a:spcPts val="2000"/>
              </a:lnSpc>
            </a:pPr>
            <a:r>
              <a:rPr lang="ca-ES" dirty="0">
                <a:latin typeface="Safiro" pitchFamily="2" charset="77"/>
              </a:rPr>
              <a:t>Índex nivell 1 </a:t>
            </a:r>
          </a:p>
          <a:p>
            <a:pPr>
              <a:lnSpc>
                <a:spcPts val="2000"/>
              </a:lnSpc>
            </a:pPr>
            <a:r>
              <a:rPr lang="ca-ES" dirty="0" err="1">
                <a:latin typeface="Safiro" pitchFamily="2" charset="77"/>
              </a:rPr>
              <a:t>Safiro</a:t>
            </a:r>
            <a:r>
              <a:rPr lang="ca-ES" dirty="0">
                <a:latin typeface="Safiro" pitchFamily="2" charset="77"/>
              </a:rPr>
              <a:t> Regular 18pt</a:t>
            </a:r>
          </a:p>
          <a:p>
            <a:pPr>
              <a:lnSpc>
                <a:spcPts val="2000"/>
              </a:lnSpc>
            </a:pPr>
            <a:endParaRPr lang="ca-ES" dirty="0">
              <a:latin typeface="Safiro" pitchFamily="2" charset="77"/>
            </a:endParaRPr>
          </a:p>
          <a:p>
            <a:pPr>
              <a:lnSpc>
                <a:spcPts val="2000"/>
              </a:lnSpc>
            </a:pPr>
            <a:r>
              <a:rPr lang="ca-ES" dirty="0">
                <a:latin typeface="Safiro" pitchFamily="2" charset="77"/>
              </a:rPr>
              <a:t>Índex nivell 1 </a:t>
            </a:r>
          </a:p>
          <a:p>
            <a:pPr>
              <a:lnSpc>
                <a:spcPts val="2000"/>
              </a:lnSpc>
            </a:pPr>
            <a:r>
              <a:rPr lang="ca-ES" dirty="0" err="1">
                <a:latin typeface="Safiro" pitchFamily="2" charset="77"/>
              </a:rPr>
              <a:t>Safiro</a:t>
            </a:r>
            <a:r>
              <a:rPr lang="ca-ES" dirty="0">
                <a:latin typeface="Safiro" pitchFamily="2" charset="77"/>
              </a:rPr>
              <a:t> Regular 18pt</a:t>
            </a:r>
          </a:p>
          <a:p>
            <a:pPr>
              <a:lnSpc>
                <a:spcPts val="2000"/>
              </a:lnSpc>
            </a:pPr>
            <a:endParaRPr lang="ca-ES" dirty="0">
              <a:latin typeface="Safiro" pitchFamily="2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B2139D3-1370-BA49-B591-277A65B6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1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ECAD117-5B1F-B44C-AEBF-343DCE664451}"/>
              </a:ext>
            </a:extLst>
          </p:cNvPr>
          <p:cNvSpPr/>
          <p:nvPr/>
        </p:nvSpPr>
        <p:spPr>
          <a:xfrm>
            <a:off x="3038940" y="1716557"/>
            <a:ext cx="915306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A92217C-3581-0148-984A-5772C3B5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60" y="1117"/>
            <a:ext cx="3060700" cy="6858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2CFA11C-FAE3-2E42-AD27-270E66475239}"/>
              </a:ext>
            </a:extLst>
          </p:cNvPr>
          <p:cNvSpPr txBox="1"/>
          <p:nvPr/>
        </p:nvSpPr>
        <p:spPr>
          <a:xfrm>
            <a:off x="3316020" y="2095263"/>
            <a:ext cx="404536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Text introducció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Normal 12pt.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te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feugait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latin typeface="Arial" panose="020B0604020202020204" pitchFamily="34" charset="0"/>
                <a:cs typeface="Arial" panose="020B0604020202020204" pitchFamily="34" charset="0"/>
              </a:rPr>
              <a:t>facilisi</a:t>
            </a:r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435F5D-9E72-EE4D-B666-EBA7731CAEE5}"/>
              </a:ext>
            </a:extLst>
          </p:cNvPr>
          <p:cNvSpPr txBox="1"/>
          <p:nvPr/>
        </p:nvSpPr>
        <p:spPr>
          <a:xfrm>
            <a:off x="7752931" y="2095263"/>
            <a:ext cx="3918362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Títol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Bold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  <a:p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Text.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Normal 10 pt.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te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feugait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a-E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a-E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Títol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Bold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  <a:p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Text.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Normal 10 pt.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te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feugait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a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BB917FB-B413-BD44-8E40-C13D506E3DEB}"/>
              </a:ext>
            </a:extLst>
          </p:cNvPr>
          <p:cNvSpPr/>
          <p:nvPr/>
        </p:nvSpPr>
        <p:spPr>
          <a:xfrm>
            <a:off x="-5858" y="6510350"/>
            <a:ext cx="3060700" cy="355600"/>
          </a:xfrm>
          <a:prstGeom prst="rect">
            <a:avLst/>
          </a:prstGeom>
          <a:solidFill>
            <a:srgbClr val="CE0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D4EDCD5-E2A4-5F4C-AB68-97BAC45C89FF}"/>
              </a:ext>
            </a:extLst>
          </p:cNvPr>
          <p:cNvSpPr txBox="1"/>
          <p:nvPr/>
        </p:nvSpPr>
        <p:spPr>
          <a:xfrm>
            <a:off x="3316020" y="735720"/>
            <a:ext cx="8482273" cy="878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Títol Nivell 1 </a:t>
            </a:r>
            <a:r>
              <a:rPr lang="ca-ES" sz="3600" dirty="0" err="1"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3600" dirty="0" err="1">
                <a:latin typeface="Safiro SemiBold" pitchFamily="2" charset="77"/>
                <a:cs typeface="Arial" panose="020B0604020202020204" pitchFamily="34" charset="0"/>
              </a:rPr>
              <a:t>Bold</a:t>
            </a: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 36pt</a:t>
            </a:r>
          </a:p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Pàgina amb fotografia i 2 columnes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440EF1A-E7EB-DE4A-8013-A9482637913C}"/>
              </a:ext>
            </a:extLst>
          </p:cNvPr>
          <p:cNvSpPr/>
          <p:nvPr/>
        </p:nvSpPr>
        <p:spPr>
          <a:xfrm>
            <a:off x="3316020" y="5858222"/>
            <a:ext cx="2545569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solidFill>
                  <a:srgbClr val="CD132C"/>
                </a:solidFill>
                <a:latin typeface="Safiro SemiBold" pitchFamily="2" charset="77"/>
              </a:rPr>
              <a:t>Títol RECURS en SAFIRO SEMIBOLD 10PT</a:t>
            </a:r>
            <a:endParaRPr lang="ca-ES" sz="1000" dirty="0">
              <a:solidFill>
                <a:srgbClr val="CD132C"/>
              </a:solidFill>
              <a:effectLst/>
              <a:latin typeface="Safiro SemiBold" pitchFamily="2" charset="77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5DBDC16-92E6-604F-9D5B-E91F2B1E3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020" y="6148708"/>
            <a:ext cx="407751" cy="374562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3531DC8-851B-1C46-B0A1-6ADF93C2FF31}"/>
              </a:ext>
            </a:extLst>
          </p:cNvPr>
          <p:cNvSpPr/>
          <p:nvPr/>
        </p:nvSpPr>
        <p:spPr>
          <a:xfrm>
            <a:off x="3862672" y="6196153"/>
            <a:ext cx="517770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Accedeix</a:t>
            </a:r>
            <a:endParaRPr lang="ca-ES" sz="1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000" b="1" dirty="0">
                <a:latin typeface="Arial" panose="020B0604020202020204" pitchFamily="34" charset="0"/>
                <a:cs typeface="Arial" panose="020B0604020202020204" pitchFamily="34" charset="0"/>
              </a:rPr>
              <a:t>al web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4ED8E6-10AB-1C4D-BA32-63DB478905BB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ca-E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C1AF9DD-3DC6-234C-9BEB-66CE4B90B9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9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ECAD117-5B1F-B44C-AEBF-343DCE664451}"/>
              </a:ext>
            </a:extLst>
          </p:cNvPr>
          <p:cNvSpPr/>
          <p:nvPr/>
        </p:nvSpPr>
        <p:spPr>
          <a:xfrm>
            <a:off x="3038940" y="1724025"/>
            <a:ext cx="915306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BB917FB-B413-BD44-8E40-C13D506E3DEB}"/>
              </a:ext>
            </a:extLst>
          </p:cNvPr>
          <p:cNvSpPr/>
          <p:nvPr/>
        </p:nvSpPr>
        <p:spPr>
          <a:xfrm>
            <a:off x="-5858" y="6510350"/>
            <a:ext cx="3060700" cy="355600"/>
          </a:xfrm>
          <a:prstGeom prst="rect">
            <a:avLst/>
          </a:prstGeom>
          <a:solidFill>
            <a:srgbClr val="CE0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133344-3CCF-2C4E-933C-F5D4719AD886}"/>
              </a:ext>
            </a:extLst>
          </p:cNvPr>
          <p:cNvSpPr txBox="1"/>
          <p:nvPr/>
        </p:nvSpPr>
        <p:spPr>
          <a:xfrm>
            <a:off x="3324865" y="2095263"/>
            <a:ext cx="2508668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Títol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2000" dirty="0" err="1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Bold</a:t>
            </a:r>
            <a:r>
              <a:rPr lang="ca-ES" sz="2000" dirty="0">
                <a:solidFill>
                  <a:srgbClr val="CE0F2D"/>
                </a:solidFill>
                <a:latin typeface="Safiro SemiBold" pitchFamily="2" charset="77"/>
                <a:cs typeface="Arial" panose="020B0604020202020204" pitchFamily="34" charset="0"/>
              </a:rPr>
              <a:t> 20pt</a:t>
            </a:r>
          </a:p>
          <a:p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Text.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Normal 10 pt.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te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feugait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115F656-030A-424D-AF11-47A73C5B9EB9}"/>
              </a:ext>
            </a:extLst>
          </p:cNvPr>
          <p:cNvSpPr txBox="1"/>
          <p:nvPr/>
        </p:nvSpPr>
        <p:spPr>
          <a:xfrm>
            <a:off x="3316020" y="1167520"/>
            <a:ext cx="8482273" cy="44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Pàgina amb fotografia i 3 columnes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F4148F6-AE4D-A34E-87FA-C3A0F6DEC71F}"/>
              </a:ext>
            </a:extLst>
          </p:cNvPr>
          <p:cNvSpPr txBox="1"/>
          <p:nvPr/>
        </p:nvSpPr>
        <p:spPr>
          <a:xfrm>
            <a:off x="9056798" y="2095263"/>
            <a:ext cx="2508668" cy="3970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te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feugait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a-E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F476BC5-3B98-F44A-AB7C-46A542DBC3AB}"/>
              </a:ext>
            </a:extLst>
          </p:cNvPr>
          <p:cNvSpPr txBox="1"/>
          <p:nvPr/>
        </p:nvSpPr>
        <p:spPr>
          <a:xfrm>
            <a:off x="6190832" y="2095263"/>
            <a:ext cx="2508668" cy="4124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te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feugait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a-E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Imagen 2" descr="Banca de madera junto a un edificio&#10;&#10;Descripción generada automáticamente con confianza media">
            <a:extLst>
              <a:ext uri="{FF2B5EF4-FFF2-40B4-BE49-F238E27FC236}">
                <a16:creationId xmlns:a16="http://schemas.microsoft.com/office/drawing/2014/main" id="{C17F1EFB-F774-982D-D371-BF346301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85" r="7497"/>
          <a:stretch/>
        </p:blipFill>
        <p:spPr>
          <a:xfrm>
            <a:off x="0" y="0"/>
            <a:ext cx="3038940" cy="651035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EAF34D3-D1F3-E147-B60E-C67727517295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ca-E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9CD9403-C8AE-6943-9EE8-3E4AE9D7AE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ECAD117-5B1F-B44C-AEBF-343DCE664451}"/>
              </a:ext>
            </a:extLst>
          </p:cNvPr>
          <p:cNvSpPr/>
          <p:nvPr/>
        </p:nvSpPr>
        <p:spPr>
          <a:xfrm>
            <a:off x="0" y="1724025"/>
            <a:ext cx="1219200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43D8F45-9E4F-D44D-B77D-BA51BCD093A6}"/>
              </a:ext>
            </a:extLst>
          </p:cNvPr>
          <p:cNvSpPr txBox="1"/>
          <p:nvPr/>
        </p:nvSpPr>
        <p:spPr>
          <a:xfrm>
            <a:off x="277080" y="1153164"/>
            <a:ext cx="6842645" cy="44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Pàgina a 3 columnes + llistat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CFA11C-FAE3-2E42-AD27-270E66475239}"/>
              </a:ext>
            </a:extLst>
          </p:cNvPr>
          <p:cNvSpPr txBox="1"/>
          <p:nvPr/>
        </p:nvSpPr>
        <p:spPr>
          <a:xfrm>
            <a:off x="489527" y="2095263"/>
            <a:ext cx="3325089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Normal 10pt.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a-E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0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ca-ES" sz="10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ca-ES" sz="10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0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12 pt.</a:t>
            </a:r>
            <a:endParaRPr lang="ca-E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a-E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18AA986-E2E5-F64E-AAD5-3440C67EFF03}"/>
              </a:ext>
            </a:extLst>
          </p:cNvPr>
          <p:cNvSpPr txBox="1"/>
          <p:nvPr/>
        </p:nvSpPr>
        <p:spPr>
          <a:xfrm>
            <a:off x="4193308" y="2095263"/>
            <a:ext cx="3325089" cy="2431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te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feugait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ca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Subtítol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  <a:p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471B251-7AD6-AD4A-926B-B8C14778BCE6}"/>
              </a:ext>
            </a:extLst>
          </p:cNvPr>
          <p:cNvSpPr txBox="1"/>
          <p:nvPr/>
        </p:nvSpPr>
        <p:spPr>
          <a:xfrm>
            <a:off x="8567529" y="2355263"/>
            <a:ext cx="28024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Ítem 1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5AD4D6A-DA23-1442-ABD9-617EB7CC4FE3}"/>
              </a:ext>
            </a:extLst>
          </p:cNvPr>
          <p:cNvCxnSpPr>
            <a:cxnSpLocks/>
          </p:cNvCxnSpPr>
          <p:nvPr/>
        </p:nvCxnSpPr>
        <p:spPr>
          <a:xfrm flipH="1">
            <a:off x="7970982" y="2135772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826A764-7559-9740-805D-3B435D44A08D}"/>
              </a:ext>
            </a:extLst>
          </p:cNvPr>
          <p:cNvCxnSpPr>
            <a:cxnSpLocks/>
          </p:cNvCxnSpPr>
          <p:nvPr/>
        </p:nvCxnSpPr>
        <p:spPr>
          <a:xfrm flipH="1">
            <a:off x="7970982" y="2732117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9B52B8D-787E-3C4B-A456-CBB553E19AD2}"/>
              </a:ext>
            </a:extLst>
          </p:cNvPr>
          <p:cNvSpPr txBox="1"/>
          <p:nvPr/>
        </p:nvSpPr>
        <p:spPr>
          <a:xfrm>
            <a:off x="8567529" y="2941669"/>
            <a:ext cx="28024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Ítem 2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E1451074-8150-3349-B512-60C80339AC72}"/>
              </a:ext>
            </a:extLst>
          </p:cNvPr>
          <p:cNvCxnSpPr>
            <a:cxnSpLocks/>
          </p:cNvCxnSpPr>
          <p:nvPr/>
        </p:nvCxnSpPr>
        <p:spPr>
          <a:xfrm flipH="1">
            <a:off x="7970982" y="3318523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9EF910F-9937-084D-9963-D90216338EDE}"/>
              </a:ext>
            </a:extLst>
          </p:cNvPr>
          <p:cNvSpPr txBox="1"/>
          <p:nvPr/>
        </p:nvSpPr>
        <p:spPr>
          <a:xfrm>
            <a:off x="8567529" y="3528075"/>
            <a:ext cx="28024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Ítem 3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729E05E-2EC0-744A-98F3-445658BEFCF3}"/>
              </a:ext>
            </a:extLst>
          </p:cNvPr>
          <p:cNvCxnSpPr>
            <a:cxnSpLocks/>
          </p:cNvCxnSpPr>
          <p:nvPr/>
        </p:nvCxnSpPr>
        <p:spPr>
          <a:xfrm flipH="1">
            <a:off x="7970982" y="3904929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B38795D-DA78-7F42-B9E0-C0D88834B40A}"/>
              </a:ext>
            </a:extLst>
          </p:cNvPr>
          <p:cNvSpPr txBox="1"/>
          <p:nvPr/>
        </p:nvSpPr>
        <p:spPr>
          <a:xfrm>
            <a:off x="8567529" y="4114481"/>
            <a:ext cx="28024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Ítem 4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AE179E5-ACCC-704B-A467-0B394B6068C6}"/>
              </a:ext>
            </a:extLst>
          </p:cNvPr>
          <p:cNvCxnSpPr>
            <a:cxnSpLocks/>
          </p:cNvCxnSpPr>
          <p:nvPr/>
        </p:nvCxnSpPr>
        <p:spPr>
          <a:xfrm flipH="1">
            <a:off x="7970982" y="4491335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3D796C2-D4E8-F94B-BD33-CC647DC9EDAF}"/>
              </a:ext>
            </a:extLst>
          </p:cNvPr>
          <p:cNvSpPr txBox="1"/>
          <p:nvPr/>
        </p:nvSpPr>
        <p:spPr>
          <a:xfrm>
            <a:off x="8567529" y="4700887"/>
            <a:ext cx="28024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Ítem 5 </a:t>
            </a:r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848E579B-BCE3-CB43-935F-9DD07A0D5499}"/>
              </a:ext>
            </a:extLst>
          </p:cNvPr>
          <p:cNvCxnSpPr>
            <a:cxnSpLocks/>
          </p:cNvCxnSpPr>
          <p:nvPr/>
        </p:nvCxnSpPr>
        <p:spPr>
          <a:xfrm flipH="1">
            <a:off x="7970982" y="5077741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98B70996-FB4C-F84C-889A-83C241F3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982" y="2880856"/>
            <a:ext cx="407751" cy="29731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B409E32-6E89-C74E-B877-BD8E9C3E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982" y="4053674"/>
            <a:ext cx="407751" cy="29731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1421FAD5-0B87-2741-8A78-B6057EE9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981" y="2240651"/>
            <a:ext cx="384599" cy="37960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E159575-DF63-0B4F-BA23-DD9E75CC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981" y="3433346"/>
            <a:ext cx="384599" cy="379604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E6541A3-5637-2F47-A02E-2ADA11DE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981" y="4596225"/>
            <a:ext cx="384599" cy="37960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AB3DAB88-BCBF-DC47-944A-FA39C5696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27" y="3796966"/>
            <a:ext cx="176543" cy="132952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73857B95-6A4E-7C4A-B16E-FE9DED43664C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ca-E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2C2462B3-6B6A-3C4F-8A69-B681CB26E0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9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ECAD117-5B1F-B44C-AEBF-343DCE664451}"/>
              </a:ext>
            </a:extLst>
          </p:cNvPr>
          <p:cNvSpPr/>
          <p:nvPr/>
        </p:nvSpPr>
        <p:spPr>
          <a:xfrm>
            <a:off x="0" y="1724025"/>
            <a:ext cx="1219200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CFA11C-FAE3-2E42-AD27-270E66475239}"/>
              </a:ext>
            </a:extLst>
          </p:cNvPr>
          <p:cNvSpPr txBox="1"/>
          <p:nvPr/>
        </p:nvSpPr>
        <p:spPr>
          <a:xfrm>
            <a:off x="489528" y="2095263"/>
            <a:ext cx="3185006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Normal 10pt.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iriure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vulputate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molestie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vel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illum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eu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facilisis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vero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eros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iusto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praesent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luptatum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zzril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delenit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duis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ca-E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cons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ectetuer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wisi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exerci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tation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ullamcorper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0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ca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18AA986-E2E5-F64E-AAD5-3440C67EFF03}"/>
              </a:ext>
            </a:extLst>
          </p:cNvPr>
          <p:cNvSpPr txBox="1"/>
          <p:nvPr/>
        </p:nvSpPr>
        <p:spPr>
          <a:xfrm>
            <a:off x="4193309" y="2215229"/>
            <a:ext cx="61743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3800" dirty="0">
                <a:solidFill>
                  <a:schemeClr val="bg2">
                    <a:lumMod val="90000"/>
                  </a:schemeClr>
                </a:solidFill>
                <a:latin typeface="Safiro" pitchFamily="2" charset="7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ED9D8B2-9345-A44C-B19C-52EE2439E32E}"/>
              </a:ext>
            </a:extLst>
          </p:cNvPr>
          <p:cNvSpPr/>
          <p:nvPr/>
        </p:nvSpPr>
        <p:spPr>
          <a:xfrm>
            <a:off x="9144000" y="1724024"/>
            <a:ext cx="3048000" cy="5133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A3A35F53-E98C-F242-BA65-86D0285162D9}"/>
              </a:ext>
            </a:extLst>
          </p:cNvPr>
          <p:cNvCxnSpPr>
            <a:cxnSpLocks/>
          </p:cNvCxnSpPr>
          <p:nvPr/>
        </p:nvCxnSpPr>
        <p:spPr>
          <a:xfrm flipH="1">
            <a:off x="4193308" y="2147549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28E3B9D-BBDB-3D43-834A-0405DEEE370F}"/>
              </a:ext>
            </a:extLst>
          </p:cNvPr>
          <p:cNvSpPr txBox="1"/>
          <p:nvPr/>
        </p:nvSpPr>
        <p:spPr>
          <a:xfrm>
            <a:off x="4900193" y="2275982"/>
            <a:ext cx="27815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Ítem 1 </a:t>
            </a:r>
          </a:p>
          <a:p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FE08E81-71C0-8B4E-B8A4-AB572CFD86AD}"/>
              </a:ext>
            </a:extLst>
          </p:cNvPr>
          <p:cNvCxnSpPr>
            <a:cxnSpLocks/>
          </p:cNvCxnSpPr>
          <p:nvPr/>
        </p:nvCxnSpPr>
        <p:spPr>
          <a:xfrm flipH="1">
            <a:off x="4193308" y="2843285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454756D-8555-B444-8E5E-007233F5C087}"/>
              </a:ext>
            </a:extLst>
          </p:cNvPr>
          <p:cNvSpPr txBox="1"/>
          <p:nvPr/>
        </p:nvSpPr>
        <p:spPr>
          <a:xfrm>
            <a:off x="4193308" y="2930844"/>
            <a:ext cx="617433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3800" dirty="0">
                <a:solidFill>
                  <a:schemeClr val="bg2">
                    <a:lumMod val="90000"/>
                  </a:schemeClr>
                </a:solidFill>
                <a:latin typeface="Safiro" pitchFamily="2" charset="7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9CD8D53-BB3C-5C47-911F-2A90D306CCF4}"/>
              </a:ext>
            </a:extLst>
          </p:cNvPr>
          <p:cNvSpPr txBox="1"/>
          <p:nvPr/>
        </p:nvSpPr>
        <p:spPr>
          <a:xfrm>
            <a:off x="4900193" y="2991597"/>
            <a:ext cx="27815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Ítem 1 </a:t>
            </a:r>
          </a:p>
          <a:p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B78913B8-13ED-954E-8424-E754C0D8784B}"/>
              </a:ext>
            </a:extLst>
          </p:cNvPr>
          <p:cNvCxnSpPr>
            <a:cxnSpLocks/>
          </p:cNvCxnSpPr>
          <p:nvPr/>
        </p:nvCxnSpPr>
        <p:spPr>
          <a:xfrm flipH="1">
            <a:off x="4193308" y="3558900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B8A8924-7548-F140-A230-2D08D29D40FC}"/>
              </a:ext>
            </a:extLst>
          </p:cNvPr>
          <p:cNvSpPr txBox="1"/>
          <p:nvPr/>
        </p:nvSpPr>
        <p:spPr>
          <a:xfrm>
            <a:off x="4193309" y="3656398"/>
            <a:ext cx="61743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3800" dirty="0">
                <a:solidFill>
                  <a:schemeClr val="bg2">
                    <a:lumMod val="90000"/>
                  </a:schemeClr>
                </a:solidFill>
                <a:latin typeface="Safiro" pitchFamily="2" charset="7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430FA40-552F-4442-AD2E-9D1A7AB5E6AC}"/>
              </a:ext>
            </a:extLst>
          </p:cNvPr>
          <p:cNvSpPr txBox="1"/>
          <p:nvPr/>
        </p:nvSpPr>
        <p:spPr>
          <a:xfrm>
            <a:off x="4900193" y="3717151"/>
            <a:ext cx="27815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Ítem 1 </a:t>
            </a:r>
          </a:p>
          <a:p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37179E52-F8DD-3549-BE4A-378B3834A9C3}"/>
              </a:ext>
            </a:extLst>
          </p:cNvPr>
          <p:cNvCxnSpPr>
            <a:cxnSpLocks/>
          </p:cNvCxnSpPr>
          <p:nvPr/>
        </p:nvCxnSpPr>
        <p:spPr>
          <a:xfrm flipH="1">
            <a:off x="4193308" y="4284454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9982BFE-2E08-7342-9968-B20B71F7A059}"/>
              </a:ext>
            </a:extLst>
          </p:cNvPr>
          <p:cNvSpPr txBox="1"/>
          <p:nvPr/>
        </p:nvSpPr>
        <p:spPr>
          <a:xfrm>
            <a:off x="4193309" y="4381952"/>
            <a:ext cx="61743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3800" dirty="0">
                <a:solidFill>
                  <a:schemeClr val="bg2">
                    <a:lumMod val="90000"/>
                  </a:schemeClr>
                </a:solidFill>
                <a:latin typeface="Safiro" pitchFamily="2" charset="77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179BCC8-3328-1048-B8F3-B374DB599802}"/>
              </a:ext>
            </a:extLst>
          </p:cNvPr>
          <p:cNvSpPr txBox="1"/>
          <p:nvPr/>
        </p:nvSpPr>
        <p:spPr>
          <a:xfrm>
            <a:off x="4900193" y="4442705"/>
            <a:ext cx="27815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Ítem 1 </a:t>
            </a:r>
          </a:p>
          <a:p>
            <a:r>
              <a:rPr lang="ca-ES" sz="14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14pt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7A72D75C-64C7-3341-A186-137DFA79E461}"/>
              </a:ext>
            </a:extLst>
          </p:cNvPr>
          <p:cNvCxnSpPr>
            <a:cxnSpLocks/>
          </p:cNvCxnSpPr>
          <p:nvPr/>
        </p:nvCxnSpPr>
        <p:spPr>
          <a:xfrm flipH="1">
            <a:off x="4193308" y="5010008"/>
            <a:ext cx="33989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EDAE399-6638-5C47-A875-6E20A9E5272E}"/>
              </a:ext>
            </a:extLst>
          </p:cNvPr>
          <p:cNvSpPr txBox="1"/>
          <p:nvPr/>
        </p:nvSpPr>
        <p:spPr>
          <a:xfrm>
            <a:off x="277080" y="721364"/>
            <a:ext cx="8429598" cy="8784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Pàgina a 2 columnes + punts </a:t>
            </a:r>
          </a:p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+ text </a:t>
            </a:r>
            <a:r>
              <a:rPr lang="ca-ES" sz="3600" dirty="0" err="1">
                <a:latin typeface="Safiro SemiBold" pitchFamily="2" charset="77"/>
                <a:cs typeface="Arial" panose="020B0604020202020204" pitchFamily="34" charset="0"/>
              </a:rPr>
              <a:t>destact</a:t>
            </a:r>
            <a:endParaRPr lang="ca-ES" sz="3600" dirty="0">
              <a:latin typeface="Safiro SemiBold" pitchFamily="2" charset="77"/>
              <a:cs typeface="Arial" panose="020B0604020202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C953269-A6F4-D44E-B8C7-4BA1A908A72D}"/>
              </a:ext>
            </a:extLst>
          </p:cNvPr>
          <p:cNvSpPr txBox="1"/>
          <p:nvPr/>
        </p:nvSpPr>
        <p:spPr>
          <a:xfrm>
            <a:off x="9594897" y="2141217"/>
            <a:ext cx="2146205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solidFill>
                  <a:schemeClr val="bg1"/>
                </a:solidFill>
                <a:latin typeface="Safiro" pitchFamily="2" charset="77"/>
                <a:cs typeface="Arial" panose="020B0604020202020204" pitchFamily="34" charset="0"/>
              </a:rPr>
              <a:t>SUBTÍTOL SAFIRO 14PT </a:t>
            </a:r>
          </a:p>
          <a:p>
            <a:pPr>
              <a:lnSpc>
                <a:spcPts val="2580"/>
              </a:lnSpc>
            </a:pPr>
            <a:r>
              <a:rPr lang="ca-ES" sz="2400" dirty="0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Títol </a:t>
            </a:r>
            <a:r>
              <a:rPr lang="ca-ES" sz="2400" dirty="0" err="1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Safiro</a:t>
            </a:r>
            <a:r>
              <a:rPr lang="ca-ES" sz="2400" dirty="0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 </a:t>
            </a:r>
            <a:r>
              <a:rPr lang="ca-ES" sz="2400" dirty="0" err="1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Semibold</a:t>
            </a:r>
            <a:r>
              <a:rPr lang="ca-ES" sz="2400" dirty="0">
                <a:solidFill>
                  <a:schemeClr val="bg1"/>
                </a:solidFill>
                <a:latin typeface="Safiro SemiBold" pitchFamily="2" charset="77"/>
                <a:cs typeface="Arial" panose="020B0604020202020204" pitchFamily="34" charset="0"/>
              </a:rPr>
              <a:t> 22pt</a:t>
            </a:r>
          </a:p>
          <a:p>
            <a:endParaRPr lang="ca-E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12pt.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sit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elit,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ca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ts val="2580"/>
              </a:lnSpc>
            </a:pPr>
            <a:endParaRPr lang="ca-ES" sz="2400" b="1" dirty="0">
              <a:solidFill>
                <a:schemeClr val="bg1"/>
              </a:solidFill>
              <a:latin typeface="Safiro SemiBold" pitchFamily="2" charset="77"/>
              <a:cs typeface="Arial" panose="020B0604020202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0BBF1CF-051B-F942-9CFD-B09CE7F24509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BD80540-B503-204E-829B-26A730C2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64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4ECAD117-5B1F-B44C-AEBF-343DCE664451}"/>
              </a:ext>
            </a:extLst>
          </p:cNvPr>
          <p:cNvSpPr/>
          <p:nvPr/>
        </p:nvSpPr>
        <p:spPr>
          <a:xfrm>
            <a:off x="0" y="1726782"/>
            <a:ext cx="12192000" cy="5141442"/>
          </a:xfrm>
          <a:prstGeom prst="rect">
            <a:avLst/>
          </a:prstGeom>
          <a:solidFill>
            <a:srgbClr val="F7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3" name="Imagen 2" descr="Una persona caminando en la calle&#10;&#10;Descripción generada automáticamente con confianza media">
            <a:extLst>
              <a:ext uri="{FF2B5EF4-FFF2-40B4-BE49-F238E27FC236}">
                <a16:creationId xmlns:a16="http://schemas.microsoft.com/office/drawing/2014/main" id="{B9E908A6-C225-11EF-CF24-74F73E5D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1" r="28614"/>
          <a:stretch/>
        </p:blipFill>
        <p:spPr>
          <a:xfrm>
            <a:off x="9131300" y="7467"/>
            <a:ext cx="3060700" cy="685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43D8F45-9E4F-D44D-B77D-BA51BCD093A6}"/>
              </a:ext>
            </a:extLst>
          </p:cNvPr>
          <p:cNvSpPr txBox="1"/>
          <p:nvPr/>
        </p:nvSpPr>
        <p:spPr>
          <a:xfrm>
            <a:off x="262503" y="1159265"/>
            <a:ext cx="8429598" cy="442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lang="ca-ES" sz="3600" dirty="0">
                <a:latin typeface="Safiro SemiBold" pitchFamily="2" charset="77"/>
                <a:cs typeface="Arial" panose="020B0604020202020204" pitchFamily="34" charset="0"/>
              </a:rPr>
              <a:t>Pàgina punts destacats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CFA11C-FAE3-2E42-AD27-270E66475239}"/>
              </a:ext>
            </a:extLst>
          </p:cNvPr>
          <p:cNvSpPr txBox="1"/>
          <p:nvPr/>
        </p:nvSpPr>
        <p:spPr>
          <a:xfrm>
            <a:off x="1809625" y="2419387"/>
            <a:ext cx="282020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Punt destacat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Normal14pt. dolor sit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elit.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EC18868-D3FE-C947-A5B6-780D6E6214B6}"/>
              </a:ext>
            </a:extLst>
          </p:cNvPr>
          <p:cNvSpPr txBox="1"/>
          <p:nvPr/>
        </p:nvSpPr>
        <p:spPr>
          <a:xfrm>
            <a:off x="2105104" y="3230158"/>
            <a:ext cx="28202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12 pt.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EEC4725-5E82-6441-910F-B95EBBD7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1" y="2435294"/>
            <a:ext cx="606335" cy="362397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34645F6-D0D1-8C4D-AD8E-E482EFB96DC4}"/>
              </a:ext>
            </a:extLst>
          </p:cNvPr>
          <p:cNvSpPr txBox="1"/>
          <p:nvPr/>
        </p:nvSpPr>
        <p:spPr>
          <a:xfrm>
            <a:off x="1809625" y="4248187"/>
            <a:ext cx="282020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Punt destacat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Normal14pt. dolor sit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elit.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2223FA8-D0E1-3A4F-BDD7-773D4C81B968}"/>
              </a:ext>
            </a:extLst>
          </p:cNvPr>
          <p:cNvSpPr txBox="1"/>
          <p:nvPr/>
        </p:nvSpPr>
        <p:spPr>
          <a:xfrm>
            <a:off x="2105104" y="5058958"/>
            <a:ext cx="28202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12 pt.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E0E67C81-A325-ED44-9003-D445CD5D5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1" y="4264094"/>
            <a:ext cx="606335" cy="362397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4B72282-7D08-1243-B9D8-4FB89472CF86}"/>
              </a:ext>
            </a:extLst>
          </p:cNvPr>
          <p:cNvSpPr txBox="1"/>
          <p:nvPr/>
        </p:nvSpPr>
        <p:spPr>
          <a:xfrm>
            <a:off x="5661759" y="2419387"/>
            <a:ext cx="282020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Punt destacat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Normal14pt. dolor sit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elit.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AF13BA9-452A-B342-9786-EBB803FDB529}"/>
              </a:ext>
            </a:extLst>
          </p:cNvPr>
          <p:cNvSpPr txBox="1"/>
          <p:nvPr/>
        </p:nvSpPr>
        <p:spPr>
          <a:xfrm>
            <a:off x="5957238" y="3230158"/>
            <a:ext cx="28202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12 pt.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A6526BF3-3CBD-8F46-AEAD-0D03EB2E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25" y="2438051"/>
            <a:ext cx="606335" cy="362397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BD22C6E6-0C1B-F045-A604-AB1DDBE46DDA}"/>
              </a:ext>
            </a:extLst>
          </p:cNvPr>
          <p:cNvSpPr txBox="1"/>
          <p:nvPr/>
        </p:nvSpPr>
        <p:spPr>
          <a:xfrm>
            <a:off x="5661759" y="4248187"/>
            <a:ext cx="282020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Punt destacat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Normal14pt. dolor sit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ca-ES" sz="1400" dirty="0">
                <a:latin typeface="Arial" panose="020B0604020202020204" pitchFamily="34" charset="0"/>
                <a:cs typeface="Arial" panose="020B0604020202020204" pitchFamily="34" charset="0"/>
              </a:rPr>
              <a:t> elit.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C1A6074-65C3-CE40-A373-42EBC29A7A8E}"/>
              </a:ext>
            </a:extLst>
          </p:cNvPr>
          <p:cNvSpPr txBox="1"/>
          <p:nvPr/>
        </p:nvSpPr>
        <p:spPr>
          <a:xfrm>
            <a:off x="5957238" y="5058958"/>
            <a:ext cx="28202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1200" dirty="0" err="1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ca-ES" sz="1200" dirty="0">
                <a:solidFill>
                  <a:srgbClr val="CE0F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Normal 12 pt.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57E4CF8E-4F20-C347-9755-1F6C0702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25" y="4266851"/>
            <a:ext cx="606335" cy="36239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B35732-D097-1E46-92B0-CEDB48FC6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861" y="3254533"/>
            <a:ext cx="176543" cy="132952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86F353C2-4386-264F-8F59-8C10C365C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861" y="5083333"/>
            <a:ext cx="176543" cy="132952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ED545DF-C74C-3347-B4ED-33BB41B53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41" y="3254533"/>
            <a:ext cx="176543" cy="132952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386160E2-DAD0-704D-B6AE-C6841A22F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41" y="5083333"/>
            <a:ext cx="176543" cy="132952"/>
          </a:xfrm>
          <a:prstGeom prst="rect">
            <a:avLst/>
          </a:prstGeom>
        </p:spPr>
      </p:pic>
      <p:sp>
        <p:nvSpPr>
          <p:cNvPr id="58" name="Rectángulo 57">
            <a:extLst>
              <a:ext uri="{FF2B5EF4-FFF2-40B4-BE49-F238E27FC236}">
                <a16:creationId xmlns:a16="http://schemas.microsoft.com/office/drawing/2014/main" id="{5416399D-A33D-7848-813B-C38D2B71D624}"/>
              </a:ext>
            </a:extLst>
          </p:cNvPr>
          <p:cNvSpPr/>
          <p:nvPr/>
        </p:nvSpPr>
        <p:spPr>
          <a:xfrm>
            <a:off x="9131300" y="6502399"/>
            <a:ext cx="3060700" cy="355600"/>
          </a:xfrm>
          <a:prstGeom prst="rect">
            <a:avLst/>
          </a:prstGeom>
          <a:solidFill>
            <a:srgbClr val="CE0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5E1A1BC-F78E-9C4C-A37E-44FC1E8E0947}"/>
              </a:ext>
            </a:extLst>
          </p:cNvPr>
          <p:cNvSpPr/>
          <p:nvPr/>
        </p:nvSpPr>
        <p:spPr>
          <a:xfrm>
            <a:off x="11727761" y="6350041"/>
            <a:ext cx="14106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ca-ES" sz="1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ca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52BA6A50-B2F7-F249-B28B-148B60B5F3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671293" y="250632"/>
            <a:ext cx="254000" cy="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374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613c00-ff77-4339-85aa-f77ea5567f9b">
      <Terms xmlns="http://schemas.microsoft.com/office/infopath/2007/PartnerControls"/>
    </lcf76f155ced4ddcb4097134ff3c332f>
    <TaxCatchAll xmlns="7c24f325-3625-4299-9887-77176f72719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9B2B0636AD3F4F99D3DF589C2E6DB1" ma:contentTypeVersion="14" ma:contentTypeDescription="Create a new document." ma:contentTypeScope="" ma:versionID="e63744a9c0fd6acda6e9f02382b9e8b6">
  <xsd:schema xmlns:xsd="http://www.w3.org/2001/XMLSchema" xmlns:xs="http://www.w3.org/2001/XMLSchema" xmlns:p="http://schemas.microsoft.com/office/2006/metadata/properties" xmlns:ns2="f6613c00-ff77-4339-85aa-f77ea5567f9b" xmlns:ns3="7c24f325-3625-4299-9887-77176f72719a" targetNamespace="http://schemas.microsoft.com/office/2006/metadata/properties" ma:root="true" ma:fieldsID="7052328bf72b8b9dfa559faa93c23dc1" ns2:_="" ns3:_="">
    <xsd:import namespace="f6613c00-ff77-4339-85aa-f77ea5567f9b"/>
    <xsd:import namespace="7c24f325-3625-4299-9887-77176f7271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13c00-ff77-4339-85aa-f77ea5567f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c16f0e7-e375-4400-81ce-9e2a51cca2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4f325-3625-4299-9887-77176f72719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f2bcc3d-4154-4dc8-8286-c2d942afefd7}" ma:internalName="TaxCatchAll" ma:showField="CatchAllData" ma:web="7c24f325-3625-4299-9887-77176f7271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DE29AF-5724-4F87-A1A3-125088AA2F6B}">
  <ds:schemaRefs>
    <ds:schemaRef ds:uri="http://schemas.microsoft.com/office/2006/metadata/properties"/>
    <ds:schemaRef ds:uri="http://schemas.microsoft.com/office/infopath/2007/PartnerControls"/>
    <ds:schemaRef ds:uri="f6613c00-ff77-4339-85aa-f77ea5567f9b"/>
    <ds:schemaRef ds:uri="7c24f325-3625-4299-9887-77176f72719a"/>
  </ds:schemaRefs>
</ds:datastoreItem>
</file>

<file path=customXml/itemProps2.xml><?xml version="1.0" encoding="utf-8"?>
<ds:datastoreItem xmlns:ds="http://schemas.openxmlformats.org/officeDocument/2006/customXml" ds:itemID="{336DC0D5-C2AD-431A-9A87-A46A7DC9A6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613c00-ff77-4339-85aa-f77ea5567f9b"/>
    <ds:schemaRef ds:uri="7c24f325-3625-4299-9887-77176f7271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A4AA2-CD7F-4001-A99F-54E2CB50D2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3361</TotalTime>
  <Words>2342</Words>
  <Application>Microsoft Office PowerPoint</Application>
  <PresentationFormat>Widescreen</PresentationFormat>
  <Paragraphs>326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Isabel Montals Guardià</cp:lastModifiedBy>
  <cp:revision>437</cp:revision>
  <dcterms:created xsi:type="dcterms:W3CDTF">2024-05-06T12:55:36Z</dcterms:created>
  <dcterms:modified xsi:type="dcterms:W3CDTF">2024-10-16T06:31:58Z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0x010100E99B2B0636AD3F4F99D3DF589C2E6DB1</vt:lpwstr>
  </property>
  <property fmtid="{D5CDD505-2E9C-101B-9397-08002B2CF9AE}" pid="3" name="MediaServiceImageTags">
    <vt:lpwstr/>
  </property>
</Properties>
</file>